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44" r:id="rId4"/>
  </p:sldMasterIdLst>
  <p:notesMasterIdLst>
    <p:notesMasterId r:id="rId9"/>
  </p:notesMasterIdLst>
  <p:handoutMasterIdLst>
    <p:handoutMasterId r:id="rId10"/>
  </p:handoutMasterIdLst>
  <p:sldIdLst>
    <p:sldId id="256" r:id="rId5"/>
    <p:sldId id="258" r:id="rId6"/>
    <p:sldId id="275" r:id="rId7"/>
    <p:sldId id="27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 snapToObjects="1">
      <p:cViewPr varScale="1">
        <p:scale>
          <a:sx n="70" d="100"/>
          <a:sy n="70" d="100"/>
        </p:scale>
        <p:origin x="508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9A589A-46DE-0F49-B460-E7914F3E440D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accent3_2" csCatId="accent3" phldr="1"/>
      <dgm:spPr/>
      <dgm:t>
        <a:bodyPr/>
        <a:lstStyle/>
        <a:p>
          <a:endParaRPr lang="en-US"/>
        </a:p>
      </dgm:t>
    </dgm:pt>
    <dgm:pt modelId="{66039115-797B-304C-9FC0-EFABB1F2123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dirty="0" smtClean="0">
              <a:latin typeface="Chiller" panose="04020404031007020602" pitchFamily="82" charset="0"/>
            </a:rPr>
            <a:t>Visual Appeal</a:t>
          </a:r>
          <a:endParaRPr lang="en-US" sz="3200" dirty="0">
            <a:latin typeface="Chiller" panose="04020404031007020602" pitchFamily="82" charset="0"/>
          </a:endParaRPr>
        </a:p>
      </dgm:t>
    </dgm:pt>
    <dgm:pt modelId="{C8EABE8F-1E84-494E-AD8A-32BA419A36E9}" type="parTrans" cxnId="{31C3237C-2299-B649-8C93-587C97AC9999}">
      <dgm:prSet/>
      <dgm:spPr/>
      <dgm:t>
        <a:bodyPr/>
        <a:lstStyle/>
        <a:p>
          <a:endParaRPr lang="en-US" sz="2400">
            <a:latin typeface="Chiller" panose="04020404031007020602" pitchFamily="82" charset="0"/>
          </a:endParaRPr>
        </a:p>
      </dgm:t>
    </dgm:pt>
    <dgm:pt modelId="{D044F6BA-1D90-EC47-8A78-B9796198ECF5}" type="sibTrans" cxnId="{31C3237C-2299-B649-8C93-587C97AC9999}">
      <dgm:prSet/>
      <dgm:spPr/>
      <dgm:t>
        <a:bodyPr/>
        <a:lstStyle/>
        <a:p>
          <a:pPr>
            <a:lnSpc>
              <a:spcPct val="100000"/>
            </a:lnSpc>
          </a:pPr>
          <a:endParaRPr lang="en-US" sz="2400">
            <a:latin typeface="Chiller" panose="04020404031007020602" pitchFamily="82" charset="0"/>
          </a:endParaRPr>
        </a:p>
      </dgm:t>
      <dgm:extLst/>
    </dgm:pt>
    <dgm:pt modelId="{E39563C5-C199-4F5B-A899-8CC0710341A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dirty="0" smtClean="0">
              <a:latin typeface="Chiller" panose="04020404031007020602" pitchFamily="82" charset="0"/>
            </a:rPr>
            <a:t>Relaxation and Stress Relief</a:t>
          </a:r>
          <a:endParaRPr lang="en-US" sz="3200" dirty="0">
            <a:latin typeface="Chiller" panose="04020404031007020602" pitchFamily="82" charset="0"/>
          </a:endParaRPr>
        </a:p>
      </dgm:t>
    </dgm:pt>
    <dgm:pt modelId="{6531EA77-44C5-4E3D-BA04-70C1E49BCD39}" type="parTrans" cxnId="{BBAD9FDB-1013-4B11-A9AE-2815527D1B78}">
      <dgm:prSet/>
      <dgm:spPr/>
      <dgm:t>
        <a:bodyPr/>
        <a:lstStyle/>
        <a:p>
          <a:endParaRPr lang="en-US" sz="2400">
            <a:latin typeface="Chiller" panose="04020404031007020602" pitchFamily="82" charset="0"/>
          </a:endParaRPr>
        </a:p>
      </dgm:t>
    </dgm:pt>
    <dgm:pt modelId="{BC971DAC-9BE2-44B2-ABE4-8099C777E9C4}" type="sibTrans" cxnId="{BBAD9FDB-1013-4B11-A9AE-2815527D1B78}">
      <dgm:prSet/>
      <dgm:spPr/>
      <dgm:t>
        <a:bodyPr/>
        <a:lstStyle/>
        <a:p>
          <a:pPr>
            <a:lnSpc>
              <a:spcPct val="100000"/>
            </a:lnSpc>
          </a:pPr>
          <a:endParaRPr lang="en-US" sz="2400">
            <a:latin typeface="Chiller" panose="04020404031007020602" pitchFamily="82" charset="0"/>
          </a:endParaRPr>
        </a:p>
      </dgm:t>
      <dgm:extLst/>
    </dgm:pt>
    <dgm:pt modelId="{15B1A768-2666-4AB4-BDA7-F0E3C4160D5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dirty="0" smtClean="0">
              <a:latin typeface="Chiller" panose="04020404031007020602" pitchFamily="82" charset="0"/>
            </a:rPr>
            <a:t>Fun</a:t>
          </a:r>
          <a:r>
            <a:rPr lang="en-US" sz="3200" baseline="0" dirty="0" smtClean="0">
              <a:latin typeface="Chiller" panose="04020404031007020602" pitchFamily="82" charset="0"/>
            </a:rPr>
            <a:t> and Entertainment</a:t>
          </a:r>
          <a:endParaRPr lang="en-US" sz="3200" dirty="0">
            <a:latin typeface="Chiller" panose="04020404031007020602" pitchFamily="82" charset="0"/>
          </a:endParaRPr>
        </a:p>
      </dgm:t>
    </dgm:pt>
    <dgm:pt modelId="{D47033D3-4E41-485A-B515-A02A8C3B404A}" type="parTrans" cxnId="{08DEC938-538C-403B-80C3-828B96DAFF82}">
      <dgm:prSet/>
      <dgm:spPr/>
      <dgm:t>
        <a:bodyPr/>
        <a:lstStyle/>
        <a:p>
          <a:endParaRPr lang="en-US" sz="2400">
            <a:latin typeface="Chiller" panose="04020404031007020602" pitchFamily="82" charset="0"/>
          </a:endParaRPr>
        </a:p>
      </dgm:t>
    </dgm:pt>
    <dgm:pt modelId="{72FFCBD4-DD9D-4E06-81E4-54307F97A3F0}" type="sibTrans" cxnId="{08DEC938-538C-403B-80C3-828B96DAFF82}">
      <dgm:prSet/>
      <dgm:spPr/>
      <dgm:t>
        <a:bodyPr/>
        <a:lstStyle/>
        <a:p>
          <a:pPr>
            <a:lnSpc>
              <a:spcPct val="100000"/>
            </a:lnSpc>
          </a:pPr>
          <a:endParaRPr lang="en-US" sz="2400">
            <a:latin typeface="Chiller" panose="04020404031007020602" pitchFamily="82" charset="0"/>
          </a:endParaRPr>
        </a:p>
      </dgm:t>
      <dgm:extLst/>
    </dgm:pt>
    <dgm:pt modelId="{3AA5586A-C40E-4DDA-98A5-6545F36F46A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dirty="0" smtClean="0">
              <a:latin typeface="Chiller" panose="04020404031007020602" pitchFamily="82" charset="0"/>
            </a:rPr>
            <a:t>Memory Improvement</a:t>
          </a:r>
          <a:endParaRPr lang="en-US" sz="3200" dirty="0">
            <a:latin typeface="Chiller" panose="04020404031007020602" pitchFamily="82" charset="0"/>
          </a:endParaRPr>
        </a:p>
      </dgm:t>
    </dgm:pt>
    <dgm:pt modelId="{ABF44FB7-9255-4D99-BC69-3BE74FDF8E87}" type="parTrans" cxnId="{119FEAF1-383D-4740-9124-CC9EEA7E35F9}">
      <dgm:prSet/>
      <dgm:spPr/>
      <dgm:t>
        <a:bodyPr/>
        <a:lstStyle/>
        <a:p>
          <a:endParaRPr lang="en-US" sz="2400">
            <a:latin typeface="Chiller" panose="04020404031007020602" pitchFamily="82" charset="0"/>
          </a:endParaRPr>
        </a:p>
      </dgm:t>
    </dgm:pt>
    <dgm:pt modelId="{19FB306E-81B4-4F3F-99EE-765120CBB6B3}" type="sibTrans" cxnId="{119FEAF1-383D-4740-9124-CC9EEA7E35F9}">
      <dgm:prSet/>
      <dgm:spPr/>
      <dgm:t>
        <a:bodyPr/>
        <a:lstStyle/>
        <a:p>
          <a:endParaRPr lang="en-US" sz="2400">
            <a:latin typeface="Chiller" panose="04020404031007020602" pitchFamily="82" charset="0"/>
          </a:endParaRPr>
        </a:p>
      </dgm:t>
      <dgm:extLst/>
    </dgm:pt>
    <dgm:pt modelId="{B80C9CF3-C6BB-48D7-8AE1-5002D62D3761}" type="pres">
      <dgm:prSet presAssocID="{489A589A-46DE-0F49-B460-E7914F3E440D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326FDCF2-F375-4C3F-9814-C84BA9388F92}" type="pres">
      <dgm:prSet presAssocID="{489A589A-46DE-0F49-B460-E7914F3E440D}" presName="container" presStyleCnt="0">
        <dgm:presLayoutVars>
          <dgm:dir/>
          <dgm:resizeHandles val="exact"/>
        </dgm:presLayoutVars>
      </dgm:prSet>
      <dgm:spPr/>
    </dgm:pt>
    <dgm:pt modelId="{174069BD-8FE1-41A2-8250-6A5514FE224C}" type="pres">
      <dgm:prSet presAssocID="{66039115-797B-304C-9FC0-EFABB1F21232}" presName="compNode" presStyleCnt="0"/>
      <dgm:spPr/>
    </dgm:pt>
    <dgm:pt modelId="{5E340066-1B2E-4C4E-80A2-97E86ABFA479}" type="pres">
      <dgm:prSet presAssocID="{66039115-797B-304C-9FC0-EFABB1F21232}" presName="iconBgRect" presStyleLbl="bgShp" presStyleIdx="0" presStyleCnt="4"/>
      <dgm:spPr/>
    </dgm:pt>
    <dgm:pt modelId="{F55B2F71-E638-412C-8147-FC7081E08B04}" type="pres">
      <dgm:prSet presAssocID="{66039115-797B-304C-9FC0-EFABB1F21232}" presName="iconRect" presStyleLbl="node1" presStyleIdx="0" presStyleCnt="4" custScaleX="166231" custScaleY="146880" custLinFactNeighborX="-2004" custLinFactNeighborY="1517"/>
      <dgm:spPr>
        <a:prstGeom prst="flowChartConnector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>
          <a:noFill/>
        </a:ln>
      </dgm:spPr>
      <dgm:t>
        <a:bodyPr/>
        <a:lstStyle/>
        <a:p>
          <a:endParaRPr lang="en-IN"/>
        </a:p>
      </dgm:t>
      <dgm:extLst/>
    </dgm:pt>
    <dgm:pt modelId="{5CDA7D5A-F452-463F-998B-177A76E8C08F}" type="pres">
      <dgm:prSet presAssocID="{66039115-797B-304C-9FC0-EFABB1F21232}" presName="spaceRect" presStyleCnt="0"/>
      <dgm:spPr/>
    </dgm:pt>
    <dgm:pt modelId="{E05AF25A-E676-44EA-BB66-F2100ACAD1CB}" type="pres">
      <dgm:prSet presAssocID="{66039115-797B-304C-9FC0-EFABB1F21232}" presName="textRect" presStyleLbl="revTx" presStyleIdx="0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IN"/>
        </a:p>
      </dgm:t>
    </dgm:pt>
    <dgm:pt modelId="{BB1D33AA-C75A-465A-93F0-2B3A7346088F}" type="pres">
      <dgm:prSet presAssocID="{D044F6BA-1D90-EC47-8A78-B9796198ECF5}" presName="sibTrans" presStyleLbl="sibTrans2D1" presStyleIdx="0" presStyleCnt="0"/>
      <dgm:spPr/>
      <dgm:t>
        <a:bodyPr/>
        <a:lstStyle/>
        <a:p>
          <a:endParaRPr lang="en-IN"/>
        </a:p>
      </dgm:t>
    </dgm:pt>
    <dgm:pt modelId="{D641F504-B527-445D-81F6-4B59E813C4A0}" type="pres">
      <dgm:prSet presAssocID="{E39563C5-C199-4F5B-A899-8CC0710341A0}" presName="compNode" presStyleCnt="0"/>
      <dgm:spPr/>
    </dgm:pt>
    <dgm:pt modelId="{75512A68-FA50-4392-A441-C6EC352FE606}" type="pres">
      <dgm:prSet presAssocID="{E39563C5-C199-4F5B-A899-8CC0710341A0}" presName="iconBgRect" presStyleLbl="bgShp" presStyleIdx="1" presStyleCnt="4"/>
      <dgm:spPr/>
    </dgm:pt>
    <dgm:pt modelId="{C425A8E1-258A-4D4B-9D55-24376C0AB360}" type="pres">
      <dgm:prSet presAssocID="{E39563C5-C199-4F5B-A899-8CC0710341A0}" presName="iconRect" presStyleLbl="node1" presStyleIdx="1" presStyleCnt="4" custScaleX="159523" custScaleY="20849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>
          <a:noFill/>
        </a:ln>
      </dgm:spPr>
      <dgm:t>
        <a:bodyPr/>
        <a:lstStyle/>
        <a:p>
          <a:endParaRPr lang="en-IN"/>
        </a:p>
      </dgm:t>
      <dgm:extLst/>
    </dgm:pt>
    <dgm:pt modelId="{9E9B2F2E-EF94-42A4-A2BE-0DEE20425DEE}" type="pres">
      <dgm:prSet presAssocID="{E39563C5-C199-4F5B-A899-8CC0710341A0}" presName="spaceRect" presStyleCnt="0"/>
      <dgm:spPr/>
    </dgm:pt>
    <dgm:pt modelId="{523C7F31-A7C1-43C9-AE27-AAE9100EE1FE}" type="pres">
      <dgm:prSet presAssocID="{E39563C5-C199-4F5B-A899-8CC0710341A0}" presName="textRect" presStyleLbl="revTx" presStyleIdx="1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IN"/>
        </a:p>
      </dgm:t>
    </dgm:pt>
    <dgm:pt modelId="{CEB8DC13-2561-455C-A0BE-EE905F81836F}" type="pres">
      <dgm:prSet presAssocID="{BC971DAC-9BE2-44B2-ABE4-8099C777E9C4}" presName="sibTrans" presStyleLbl="sibTrans2D1" presStyleIdx="0" presStyleCnt="0"/>
      <dgm:spPr/>
      <dgm:t>
        <a:bodyPr/>
        <a:lstStyle/>
        <a:p>
          <a:endParaRPr lang="en-IN"/>
        </a:p>
      </dgm:t>
    </dgm:pt>
    <dgm:pt modelId="{495B68A9-1523-4F46-9B02-682098319643}" type="pres">
      <dgm:prSet presAssocID="{15B1A768-2666-4AB4-BDA7-F0E3C4160D59}" presName="compNode" presStyleCnt="0"/>
      <dgm:spPr/>
    </dgm:pt>
    <dgm:pt modelId="{2CA4BD4C-87EF-4944-9E57-97154B3B633C}" type="pres">
      <dgm:prSet presAssocID="{15B1A768-2666-4AB4-BDA7-F0E3C4160D59}" presName="iconBgRect" presStyleLbl="bgShp" presStyleIdx="2" presStyleCnt="4"/>
      <dgm:spPr/>
    </dgm:pt>
    <dgm:pt modelId="{D99F53AC-3AF2-437B-A5AB-1239ADEC0676}" type="pres">
      <dgm:prSet presAssocID="{15B1A768-2666-4AB4-BDA7-F0E3C4160D59}" presName="iconRect" presStyleLbl="node1" presStyleIdx="2" presStyleCnt="4" custScaleX="137837" custScaleY="13460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4000" r="-24000"/>
          </a:stretch>
        </a:blipFill>
        <a:ln>
          <a:noFill/>
        </a:ln>
      </dgm:spPr>
      <dgm:t>
        <a:bodyPr/>
        <a:lstStyle/>
        <a:p>
          <a:endParaRPr lang="en-IN"/>
        </a:p>
      </dgm:t>
      <dgm:extLst/>
    </dgm:pt>
    <dgm:pt modelId="{EB4519A6-2EF6-4A3F-90AD-24C511B10908}" type="pres">
      <dgm:prSet presAssocID="{15B1A768-2666-4AB4-BDA7-F0E3C4160D59}" presName="spaceRect" presStyleCnt="0"/>
      <dgm:spPr/>
    </dgm:pt>
    <dgm:pt modelId="{D203E058-79E0-456E-A0FD-258E317D3D6A}" type="pres">
      <dgm:prSet presAssocID="{15B1A768-2666-4AB4-BDA7-F0E3C4160D59}" presName="textRect" presStyleLbl="revTx" presStyleIdx="2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IN"/>
        </a:p>
      </dgm:t>
    </dgm:pt>
    <dgm:pt modelId="{8F14F3AD-A362-45DF-80F5-2B8D1F566D80}" type="pres">
      <dgm:prSet presAssocID="{72FFCBD4-DD9D-4E06-81E4-54307F97A3F0}" presName="sibTrans" presStyleLbl="sibTrans2D1" presStyleIdx="0" presStyleCnt="0"/>
      <dgm:spPr/>
      <dgm:t>
        <a:bodyPr/>
        <a:lstStyle/>
        <a:p>
          <a:endParaRPr lang="en-IN"/>
        </a:p>
      </dgm:t>
    </dgm:pt>
    <dgm:pt modelId="{BDD20EE1-5DFF-4E16-802C-2448893CCB5A}" type="pres">
      <dgm:prSet presAssocID="{3AA5586A-C40E-4DDA-98A5-6545F36F46AB}" presName="compNode" presStyleCnt="0"/>
      <dgm:spPr/>
    </dgm:pt>
    <dgm:pt modelId="{7089FE6B-57E5-4306-8097-E758E000C828}" type="pres">
      <dgm:prSet presAssocID="{3AA5586A-C40E-4DDA-98A5-6545F36F46AB}" presName="iconBgRect" presStyleLbl="bgShp" presStyleIdx="3" presStyleCnt="4"/>
      <dgm:spPr/>
    </dgm:pt>
    <dgm:pt modelId="{41C0BC0F-FFD5-42B5-B952-9316B9364F6F}" type="pres">
      <dgm:prSet presAssocID="{3AA5586A-C40E-4DDA-98A5-6545F36F46AB}" presName="iconRect" presStyleLbl="node1" presStyleIdx="3" presStyleCnt="4" custScaleX="131129" custScaleY="134608" custLinFactNeighborX="-2004" custLinFactNeighborY="-881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ln>
          <a:noFill/>
        </a:ln>
      </dgm:spPr>
      <dgm:t>
        <a:bodyPr/>
        <a:lstStyle/>
        <a:p>
          <a:endParaRPr lang="en-IN"/>
        </a:p>
      </dgm:t>
      <dgm:extLst/>
    </dgm:pt>
    <dgm:pt modelId="{392FDDC2-BC7A-49BF-88A1-7B4956AD8377}" type="pres">
      <dgm:prSet presAssocID="{3AA5586A-C40E-4DDA-98A5-6545F36F46AB}" presName="spaceRect" presStyleCnt="0"/>
      <dgm:spPr/>
    </dgm:pt>
    <dgm:pt modelId="{7703AFE5-FAA2-4D8A-AEFA-D3C5CB41E5BC}" type="pres">
      <dgm:prSet presAssocID="{3AA5586A-C40E-4DDA-98A5-6545F36F46AB}" presName="textRect" presStyleLbl="revTx" presStyleIdx="3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BBAD9FDB-1013-4B11-A9AE-2815527D1B78}" srcId="{489A589A-46DE-0F49-B460-E7914F3E440D}" destId="{E39563C5-C199-4F5B-A899-8CC0710341A0}" srcOrd="1" destOrd="0" parTransId="{6531EA77-44C5-4E3D-BA04-70C1E49BCD39}" sibTransId="{BC971DAC-9BE2-44B2-ABE4-8099C777E9C4}"/>
    <dgm:cxn modelId="{6CA71B7B-0F0A-4F9A-A0EC-CFB6FFD8DA98}" type="presOf" srcId="{15B1A768-2666-4AB4-BDA7-F0E3C4160D59}" destId="{D203E058-79E0-456E-A0FD-258E317D3D6A}" srcOrd="0" destOrd="0" presId="urn:microsoft.com/office/officeart/2018/2/layout/IconCircleList"/>
    <dgm:cxn modelId="{08DEC938-538C-403B-80C3-828B96DAFF82}" srcId="{489A589A-46DE-0F49-B460-E7914F3E440D}" destId="{15B1A768-2666-4AB4-BDA7-F0E3C4160D59}" srcOrd="2" destOrd="0" parTransId="{D47033D3-4E41-485A-B515-A02A8C3B404A}" sibTransId="{72FFCBD4-DD9D-4E06-81E4-54307F97A3F0}"/>
    <dgm:cxn modelId="{31C3237C-2299-B649-8C93-587C97AC9999}" srcId="{489A589A-46DE-0F49-B460-E7914F3E440D}" destId="{66039115-797B-304C-9FC0-EFABB1F21232}" srcOrd="0" destOrd="0" parTransId="{C8EABE8F-1E84-494E-AD8A-32BA419A36E9}" sibTransId="{D044F6BA-1D90-EC47-8A78-B9796198ECF5}"/>
    <dgm:cxn modelId="{65F7D3A9-7360-41F2-9288-DC394F90F4EC}" type="presOf" srcId="{3AA5586A-C40E-4DDA-98A5-6545F36F46AB}" destId="{7703AFE5-FAA2-4D8A-AEFA-D3C5CB41E5BC}" srcOrd="0" destOrd="0" presId="urn:microsoft.com/office/officeart/2018/2/layout/IconCircleList"/>
    <dgm:cxn modelId="{119FEAF1-383D-4740-9124-CC9EEA7E35F9}" srcId="{489A589A-46DE-0F49-B460-E7914F3E440D}" destId="{3AA5586A-C40E-4DDA-98A5-6545F36F46AB}" srcOrd="3" destOrd="0" parTransId="{ABF44FB7-9255-4D99-BC69-3BE74FDF8E87}" sibTransId="{19FB306E-81B4-4F3F-99EE-765120CBB6B3}"/>
    <dgm:cxn modelId="{3682502D-BD4B-4C8B-B999-4FE14243DA2F}" type="presOf" srcId="{E39563C5-C199-4F5B-A899-8CC0710341A0}" destId="{523C7F31-A7C1-43C9-AE27-AAE9100EE1FE}" srcOrd="0" destOrd="0" presId="urn:microsoft.com/office/officeart/2018/2/layout/IconCircleList"/>
    <dgm:cxn modelId="{C2028414-4E44-4009-9619-A3329463EBE6}" type="presOf" srcId="{66039115-797B-304C-9FC0-EFABB1F21232}" destId="{E05AF25A-E676-44EA-BB66-F2100ACAD1CB}" srcOrd="0" destOrd="0" presId="urn:microsoft.com/office/officeart/2018/2/layout/IconCircleList"/>
    <dgm:cxn modelId="{F500F212-B1E8-4177-88EB-379FE553E567}" type="presOf" srcId="{BC971DAC-9BE2-44B2-ABE4-8099C777E9C4}" destId="{CEB8DC13-2561-455C-A0BE-EE905F81836F}" srcOrd="0" destOrd="0" presId="urn:microsoft.com/office/officeart/2018/2/layout/IconCircleList"/>
    <dgm:cxn modelId="{9AA16E9C-4C36-43A5-A786-66256F4B87CC}" type="presOf" srcId="{D044F6BA-1D90-EC47-8A78-B9796198ECF5}" destId="{BB1D33AA-C75A-465A-93F0-2B3A7346088F}" srcOrd="0" destOrd="0" presId="urn:microsoft.com/office/officeart/2018/2/layout/IconCircleList"/>
    <dgm:cxn modelId="{0D34FCB2-3F4C-42A6-BB2D-60FA9564F405}" type="presOf" srcId="{489A589A-46DE-0F49-B460-E7914F3E440D}" destId="{B80C9CF3-C6BB-48D7-8AE1-5002D62D3761}" srcOrd="0" destOrd="0" presId="urn:microsoft.com/office/officeart/2018/2/layout/IconCircleList"/>
    <dgm:cxn modelId="{72DB18FF-BDCF-4526-AB7E-380701B71043}" type="presOf" srcId="{72FFCBD4-DD9D-4E06-81E4-54307F97A3F0}" destId="{8F14F3AD-A362-45DF-80F5-2B8D1F566D80}" srcOrd="0" destOrd="0" presId="urn:microsoft.com/office/officeart/2018/2/layout/IconCircleList"/>
    <dgm:cxn modelId="{BF36CAD1-B688-447E-A701-12D1A5EB1C61}" type="presParOf" srcId="{B80C9CF3-C6BB-48D7-8AE1-5002D62D3761}" destId="{326FDCF2-F375-4C3F-9814-C84BA9388F92}" srcOrd="0" destOrd="0" presId="urn:microsoft.com/office/officeart/2018/2/layout/IconCircleList"/>
    <dgm:cxn modelId="{FBFDC197-07BE-4C6F-83B2-02194176B69E}" type="presParOf" srcId="{326FDCF2-F375-4C3F-9814-C84BA9388F92}" destId="{174069BD-8FE1-41A2-8250-6A5514FE224C}" srcOrd="0" destOrd="0" presId="urn:microsoft.com/office/officeart/2018/2/layout/IconCircleList"/>
    <dgm:cxn modelId="{C5F01509-F7BC-425F-B296-A98C860A07F3}" type="presParOf" srcId="{174069BD-8FE1-41A2-8250-6A5514FE224C}" destId="{5E340066-1B2E-4C4E-80A2-97E86ABFA479}" srcOrd="0" destOrd="0" presId="urn:microsoft.com/office/officeart/2018/2/layout/IconCircleList"/>
    <dgm:cxn modelId="{6798BD59-DB22-44F4-9499-B795ECC6FB92}" type="presParOf" srcId="{174069BD-8FE1-41A2-8250-6A5514FE224C}" destId="{F55B2F71-E638-412C-8147-FC7081E08B04}" srcOrd="1" destOrd="0" presId="urn:microsoft.com/office/officeart/2018/2/layout/IconCircleList"/>
    <dgm:cxn modelId="{8ED6BB7E-069D-4BD0-874A-A765097C6426}" type="presParOf" srcId="{174069BD-8FE1-41A2-8250-6A5514FE224C}" destId="{5CDA7D5A-F452-463F-998B-177A76E8C08F}" srcOrd="2" destOrd="0" presId="urn:microsoft.com/office/officeart/2018/2/layout/IconCircleList"/>
    <dgm:cxn modelId="{6FA12472-3D68-4E1C-81AF-02DC5B01E334}" type="presParOf" srcId="{174069BD-8FE1-41A2-8250-6A5514FE224C}" destId="{E05AF25A-E676-44EA-BB66-F2100ACAD1CB}" srcOrd="3" destOrd="0" presId="urn:microsoft.com/office/officeart/2018/2/layout/IconCircleList"/>
    <dgm:cxn modelId="{2E917479-9046-4584-8A6D-BEC73C11FC76}" type="presParOf" srcId="{326FDCF2-F375-4C3F-9814-C84BA9388F92}" destId="{BB1D33AA-C75A-465A-93F0-2B3A7346088F}" srcOrd="1" destOrd="0" presId="urn:microsoft.com/office/officeart/2018/2/layout/IconCircleList"/>
    <dgm:cxn modelId="{A0B340C2-CAB3-4AD7-B651-672DD667AAD7}" type="presParOf" srcId="{326FDCF2-F375-4C3F-9814-C84BA9388F92}" destId="{D641F504-B527-445D-81F6-4B59E813C4A0}" srcOrd="2" destOrd="0" presId="urn:microsoft.com/office/officeart/2018/2/layout/IconCircleList"/>
    <dgm:cxn modelId="{FBFE3BE7-5577-4A5D-85CC-215287D3D6AD}" type="presParOf" srcId="{D641F504-B527-445D-81F6-4B59E813C4A0}" destId="{75512A68-FA50-4392-A441-C6EC352FE606}" srcOrd="0" destOrd="0" presId="urn:microsoft.com/office/officeart/2018/2/layout/IconCircleList"/>
    <dgm:cxn modelId="{E2CE3B82-49EF-49C5-869E-0F82B174F9E9}" type="presParOf" srcId="{D641F504-B527-445D-81F6-4B59E813C4A0}" destId="{C425A8E1-258A-4D4B-9D55-24376C0AB360}" srcOrd="1" destOrd="0" presId="urn:microsoft.com/office/officeart/2018/2/layout/IconCircleList"/>
    <dgm:cxn modelId="{FE67C476-DCF9-4F8A-ACDB-300B11852414}" type="presParOf" srcId="{D641F504-B527-445D-81F6-4B59E813C4A0}" destId="{9E9B2F2E-EF94-42A4-A2BE-0DEE20425DEE}" srcOrd="2" destOrd="0" presId="urn:microsoft.com/office/officeart/2018/2/layout/IconCircleList"/>
    <dgm:cxn modelId="{4CA023EA-A382-4DD9-9FA1-18E0D66061BD}" type="presParOf" srcId="{D641F504-B527-445D-81F6-4B59E813C4A0}" destId="{523C7F31-A7C1-43C9-AE27-AAE9100EE1FE}" srcOrd="3" destOrd="0" presId="urn:microsoft.com/office/officeart/2018/2/layout/IconCircleList"/>
    <dgm:cxn modelId="{26A45859-BDA1-42A1-B72D-E642F4519323}" type="presParOf" srcId="{326FDCF2-F375-4C3F-9814-C84BA9388F92}" destId="{CEB8DC13-2561-455C-A0BE-EE905F81836F}" srcOrd="3" destOrd="0" presId="urn:microsoft.com/office/officeart/2018/2/layout/IconCircleList"/>
    <dgm:cxn modelId="{9A1A1CE7-53B9-4F66-85DD-738EBE878B5F}" type="presParOf" srcId="{326FDCF2-F375-4C3F-9814-C84BA9388F92}" destId="{495B68A9-1523-4F46-9B02-682098319643}" srcOrd="4" destOrd="0" presId="urn:microsoft.com/office/officeart/2018/2/layout/IconCircleList"/>
    <dgm:cxn modelId="{51E1DD61-7673-4090-B8AB-CF4901AEC858}" type="presParOf" srcId="{495B68A9-1523-4F46-9B02-682098319643}" destId="{2CA4BD4C-87EF-4944-9E57-97154B3B633C}" srcOrd="0" destOrd="0" presId="urn:microsoft.com/office/officeart/2018/2/layout/IconCircleList"/>
    <dgm:cxn modelId="{747A4180-A006-422E-B421-0130C380E284}" type="presParOf" srcId="{495B68A9-1523-4F46-9B02-682098319643}" destId="{D99F53AC-3AF2-437B-A5AB-1239ADEC0676}" srcOrd="1" destOrd="0" presId="urn:microsoft.com/office/officeart/2018/2/layout/IconCircleList"/>
    <dgm:cxn modelId="{2B3206DF-6911-4471-9CE4-6E444117F923}" type="presParOf" srcId="{495B68A9-1523-4F46-9B02-682098319643}" destId="{EB4519A6-2EF6-4A3F-90AD-24C511B10908}" srcOrd="2" destOrd="0" presId="urn:microsoft.com/office/officeart/2018/2/layout/IconCircleList"/>
    <dgm:cxn modelId="{BFF8DE16-9137-451C-BFC4-D4EE82781F8E}" type="presParOf" srcId="{495B68A9-1523-4F46-9B02-682098319643}" destId="{D203E058-79E0-456E-A0FD-258E317D3D6A}" srcOrd="3" destOrd="0" presId="urn:microsoft.com/office/officeart/2018/2/layout/IconCircleList"/>
    <dgm:cxn modelId="{F6DE935E-6528-4A29-9FE2-2236A11FA3B5}" type="presParOf" srcId="{326FDCF2-F375-4C3F-9814-C84BA9388F92}" destId="{8F14F3AD-A362-45DF-80F5-2B8D1F566D80}" srcOrd="5" destOrd="0" presId="urn:microsoft.com/office/officeart/2018/2/layout/IconCircleList"/>
    <dgm:cxn modelId="{1E564FA9-F723-4479-8013-22D1426128B6}" type="presParOf" srcId="{326FDCF2-F375-4C3F-9814-C84BA9388F92}" destId="{BDD20EE1-5DFF-4E16-802C-2448893CCB5A}" srcOrd="6" destOrd="0" presId="urn:microsoft.com/office/officeart/2018/2/layout/IconCircleList"/>
    <dgm:cxn modelId="{794FF77C-CF66-43A6-AFF0-913CEF2D0C2A}" type="presParOf" srcId="{BDD20EE1-5DFF-4E16-802C-2448893CCB5A}" destId="{7089FE6B-57E5-4306-8097-E758E000C828}" srcOrd="0" destOrd="0" presId="urn:microsoft.com/office/officeart/2018/2/layout/IconCircleList"/>
    <dgm:cxn modelId="{091EE8DB-F92B-4CB3-ABD6-FFEB56B07A8B}" type="presParOf" srcId="{BDD20EE1-5DFF-4E16-802C-2448893CCB5A}" destId="{41C0BC0F-FFD5-42B5-B952-9316B9364F6F}" srcOrd="1" destOrd="0" presId="urn:microsoft.com/office/officeart/2018/2/layout/IconCircleList"/>
    <dgm:cxn modelId="{DAE7DE5D-0787-4DCA-83CB-B15B42A3D0EC}" type="presParOf" srcId="{BDD20EE1-5DFF-4E16-802C-2448893CCB5A}" destId="{392FDDC2-BC7A-49BF-88A1-7B4956AD8377}" srcOrd="2" destOrd="0" presId="urn:microsoft.com/office/officeart/2018/2/layout/IconCircleList"/>
    <dgm:cxn modelId="{03A77C2B-16FB-486D-9C1B-3FF393F2E432}" type="presParOf" srcId="{BDD20EE1-5DFF-4E16-802C-2448893CCB5A}" destId="{7703AFE5-FAA2-4D8A-AEFA-D3C5CB41E5BC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9A589A-46DE-0F49-B460-E7914F3E440D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accent3_2" csCatId="accent3" phldr="1"/>
      <dgm:spPr/>
      <dgm:t>
        <a:bodyPr/>
        <a:lstStyle/>
        <a:p>
          <a:endParaRPr lang="en-US"/>
        </a:p>
      </dgm:t>
    </dgm:pt>
    <dgm:pt modelId="{66039115-797B-304C-9FC0-EFABB1F2123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dirty="0" smtClean="0">
              <a:latin typeface="Chiller" panose="04020404031007020602" pitchFamily="82" charset="0"/>
            </a:rPr>
            <a:t>Pygame</a:t>
          </a:r>
          <a:endParaRPr lang="en-US" sz="3200" dirty="0">
            <a:latin typeface="Chiller" panose="04020404031007020602" pitchFamily="82" charset="0"/>
          </a:endParaRPr>
        </a:p>
      </dgm:t>
    </dgm:pt>
    <dgm:pt modelId="{C8EABE8F-1E84-494E-AD8A-32BA419A36E9}" type="parTrans" cxnId="{31C3237C-2299-B649-8C93-587C97AC9999}">
      <dgm:prSet/>
      <dgm:spPr/>
      <dgm:t>
        <a:bodyPr/>
        <a:lstStyle/>
        <a:p>
          <a:endParaRPr lang="en-US" sz="2400">
            <a:latin typeface="Chiller" panose="04020404031007020602" pitchFamily="82" charset="0"/>
          </a:endParaRPr>
        </a:p>
      </dgm:t>
    </dgm:pt>
    <dgm:pt modelId="{D044F6BA-1D90-EC47-8A78-B9796198ECF5}" type="sibTrans" cxnId="{31C3237C-2299-B649-8C93-587C97AC9999}">
      <dgm:prSet/>
      <dgm:spPr/>
      <dgm:t>
        <a:bodyPr/>
        <a:lstStyle/>
        <a:p>
          <a:pPr>
            <a:lnSpc>
              <a:spcPct val="100000"/>
            </a:lnSpc>
          </a:pPr>
          <a:endParaRPr lang="en-US" sz="2400">
            <a:latin typeface="Chiller" panose="04020404031007020602" pitchFamily="82" charset="0"/>
          </a:endParaRPr>
        </a:p>
      </dgm:t>
      <dgm:extLst/>
    </dgm:pt>
    <dgm:pt modelId="{E39563C5-C199-4F5B-A899-8CC0710341A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dirty="0" smtClean="0">
              <a:latin typeface="Chiller" panose="04020404031007020602" pitchFamily="82" charset="0"/>
            </a:rPr>
            <a:t>Tkinter</a:t>
          </a:r>
          <a:endParaRPr lang="en-US" sz="3200" dirty="0">
            <a:latin typeface="Chiller" panose="04020404031007020602" pitchFamily="82" charset="0"/>
          </a:endParaRPr>
        </a:p>
      </dgm:t>
    </dgm:pt>
    <dgm:pt modelId="{6531EA77-44C5-4E3D-BA04-70C1E49BCD39}" type="parTrans" cxnId="{BBAD9FDB-1013-4B11-A9AE-2815527D1B78}">
      <dgm:prSet/>
      <dgm:spPr/>
      <dgm:t>
        <a:bodyPr/>
        <a:lstStyle/>
        <a:p>
          <a:endParaRPr lang="en-US" sz="2400">
            <a:latin typeface="Chiller" panose="04020404031007020602" pitchFamily="82" charset="0"/>
          </a:endParaRPr>
        </a:p>
      </dgm:t>
    </dgm:pt>
    <dgm:pt modelId="{BC971DAC-9BE2-44B2-ABE4-8099C777E9C4}" type="sibTrans" cxnId="{BBAD9FDB-1013-4B11-A9AE-2815527D1B78}">
      <dgm:prSet/>
      <dgm:spPr/>
      <dgm:t>
        <a:bodyPr/>
        <a:lstStyle/>
        <a:p>
          <a:pPr>
            <a:lnSpc>
              <a:spcPct val="100000"/>
            </a:lnSpc>
          </a:pPr>
          <a:endParaRPr lang="en-US" sz="2400">
            <a:latin typeface="Chiller" panose="04020404031007020602" pitchFamily="82" charset="0"/>
          </a:endParaRPr>
        </a:p>
      </dgm:t>
      <dgm:extLst/>
    </dgm:pt>
    <dgm:pt modelId="{15B1A768-2666-4AB4-BDA7-F0E3C4160D5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dirty="0" smtClean="0">
              <a:latin typeface="Chiller" panose="04020404031007020602" pitchFamily="82" charset="0"/>
            </a:rPr>
            <a:t>Blender</a:t>
          </a:r>
          <a:endParaRPr lang="en-US" sz="3200" dirty="0">
            <a:latin typeface="Chiller" panose="04020404031007020602" pitchFamily="82" charset="0"/>
          </a:endParaRPr>
        </a:p>
      </dgm:t>
    </dgm:pt>
    <dgm:pt modelId="{D47033D3-4E41-485A-B515-A02A8C3B404A}" type="parTrans" cxnId="{08DEC938-538C-403B-80C3-828B96DAFF82}">
      <dgm:prSet/>
      <dgm:spPr/>
      <dgm:t>
        <a:bodyPr/>
        <a:lstStyle/>
        <a:p>
          <a:endParaRPr lang="en-US" sz="2400">
            <a:latin typeface="Chiller" panose="04020404031007020602" pitchFamily="82" charset="0"/>
          </a:endParaRPr>
        </a:p>
      </dgm:t>
    </dgm:pt>
    <dgm:pt modelId="{72FFCBD4-DD9D-4E06-81E4-54307F97A3F0}" type="sibTrans" cxnId="{08DEC938-538C-403B-80C3-828B96DAFF82}">
      <dgm:prSet/>
      <dgm:spPr/>
      <dgm:t>
        <a:bodyPr/>
        <a:lstStyle/>
        <a:p>
          <a:pPr>
            <a:lnSpc>
              <a:spcPct val="100000"/>
            </a:lnSpc>
          </a:pPr>
          <a:endParaRPr lang="en-US" sz="2400">
            <a:latin typeface="Chiller" panose="04020404031007020602" pitchFamily="82" charset="0"/>
          </a:endParaRPr>
        </a:p>
      </dgm:t>
      <dgm:extLst/>
    </dgm:pt>
    <dgm:pt modelId="{3AA5586A-C40E-4DDA-98A5-6545F36F46A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3200" dirty="0" smtClean="0">
              <a:latin typeface="Chiller" panose="04020404031007020602" pitchFamily="82" charset="0"/>
            </a:rPr>
            <a:t>DaVinci Resolve</a:t>
          </a:r>
          <a:endParaRPr lang="en-US" sz="3200" dirty="0">
            <a:latin typeface="Chiller" panose="04020404031007020602" pitchFamily="82" charset="0"/>
          </a:endParaRPr>
        </a:p>
      </dgm:t>
    </dgm:pt>
    <dgm:pt modelId="{ABF44FB7-9255-4D99-BC69-3BE74FDF8E87}" type="parTrans" cxnId="{119FEAF1-383D-4740-9124-CC9EEA7E35F9}">
      <dgm:prSet/>
      <dgm:spPr/>
      <dgm:t>
        <a:bodyPr/>
        <a:lstStyle/>
        <a:p>
          <a:endParaRPr lang="en-US" sz="2400">
            <a:latin typeface="Chiller" panose="04020404031007020602" pitchFamily="82" charset="0"/>
          </a:endParaRPr>
        </a:p>
      </dgm:t>
    </dgm:pt>
    <dgm:pt modelId="{19FB306E-81B4-4F3F-99EE-765120CBB6B3}" type="sibTrans" cxnId="{119FEAF1-383D-4740-9124-CC9EEA7E35F9}">
      <dgm:prSet/>
      <dgm:spPr/>
      <dgm:t>
        <a:bodyPr/>
        <a:lstStyle/>
        <a:p>
          <a:endParaRPr lang="en-US" sz="2400">
            <a:latin typeface="Chiller" panose="04020404031007020602" pitchFamily="82" charset="0"/>
          </a:endParaRPr>
        </a:p>
      </dgm:t>
      <dgm:extLst/>
    </dgm:pt>
    <dgm:pt modelId="{B80C9CF3-C6BB-48D7-8AE1-5002D62D3761}" type="pres">
      <dgm:prSet presAssocID="{489A589A-46DE-0F49-B460-E7914F3E440D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326FDCF2-F375-4C3F-9814-C84BA9388F92}" type="pres">
      <dgm:prSet presAssocID="{489A589A-46DE-0F49-B460-E7914F3E440D}" presName="container" presStyleCnt="0">
        <dgm:presLayoutVars>
          <dgm:dir/>
          <dgm:resizeHandles val="exact"/>
        </dgm:presLayoutVars>
      </dgm:prSet>
      <dgm:spPr/>
    </dgm:pt>
    <dgm:pt modelId="{174069BD-8FE1-41A2-8250-6A5514FE224C}" type="pres">
      <dgm:prSet presAssocID="{66039115-797B-304C-9FC0-EFABB1F21232}" presName="compNode" presStyleCnt="0"/>
      <dgm:spPr/>
    </dgm:pt>
    <dgm:pt modelId="{5E340066-1B2E-4C4E-80A2-97E86ABFA479}" type="pres">
      <dgm:prSet presAssocID="{66039115-797B-304C-9FC0-EFABB1F21232}" presName="iconBgRect" presStyleLbl="bgShp" presStyleIdx="0" presStyleCnt="4"/>
      <dgm:spPr/>
    </dgm:pt>
    <dgm:pt modelId="{F55B2F71-E638-412C-8147-FC7081E08B04}" type="pres">
      <dgm:prSet presAssocID="{66039115-797B-304C-9FC0-EFABB1F21232}" presName="iconRect" presStyleLbl="node1" presStyleIdx="0" presStyleCnt="4" custScaleX="167580" custScaleY="129858" custLinFactNeighborX="10018" custLinFactNeighborY="-3057"/>
      <dgm:spPr>
        <a:prstGeom prst="flowChartConnector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  <a:ln>
          <a:noFill/>
        </a:ln>
      </dgm:spPr>
      <dgm:t>
        <a:bodyPr/>
        <a:lstStyle/>
        <a:p>
          <a:endParaRPr lang="en-IN"/>
        </a:p>
      </dgm:t>
      <dgm:extLst/>
    </dgm:pt>
    <dgm:pt modelId="{5CDA7D5A-F452-463F-998B-177A76E8C08F}" type="pres">
      <dgm:prSet presAssocID="{66039115-797B-304C-9FC0-EFABB1F21232}" presName="spaceRect" presStyleCnt="0"/>
      <dgm:spPr/>
    </dgm:pt>
    <dgm:pt modelId="{E05AF25A-E676-44EA-BB66-F2100ACAD1CB}" type="pres">
      <dgm:prSet presAssocID="{66039115-797B-304C-9FC0-EFABB1F21232}" presName="textRect" presStyleLbl="revTx" presStyleIdx="0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IN"/>
        </a:p>
      </dgm:t>
    </dgm:pt>
    <dgm:pt modelId="{BB1D33AA-C75A-465A-93F0-2B3A7346088F}" type="pres">
      <dgm:prSet presAssocID="{D044F6BA-1D90-EC47-8A78-B9796198ECF5}" presName="sibTrans" presStyleLbl="sibTrans2D1" presStyleIdx="0" presStyleCnt="0"/>
      <dgm:spPr/>
      <dgm:t>
        <a:bodyPr/>
        <a:lstStyle/>
        <a:p>
          <a:endParaRPr lang="en-IN"/>
        </a:p>
      </dgm:t>
    </dgm:pt>
    <dgm:pt modelId="{D641F504-B527-445D-81F6-4B59E813C4A0}" type="pres">
      <dgm:prSet presAssocID="{E39563C5-C199-4F5B-A899-8CC0710341A0}" presName="compNode" presStyleCnt="0"/>
      <dgm:spPr/>
    </dgm:pt>
    <dgm:pt modelId="{75512A68-FA50-4392-A441-C6EC352FE606}" type="pres">
      <dgm:prSet presAssocID="{E39563C5-C199-4F5B-A899-8CC0710341A0}" presName="iconBgRect" presStyleLbl="bgShp" presStyleIdx="1" presStyleCnt="4"/>
      <dgm:spPr/>
    </dgm:pt>
    <dgm:pt modelId="{C425A8E1-258A-4D4B-9D55-24376C0AB360}" type="pres">
      <dgm:prSet presAssocID="{E39563C5-C199-4F5B-A899-8CC0710341A0}" presName="iconRect" presStyleLbl="node1" presStyleIdx="1" presStyleCnt="4" custScaleX="133476" custScaleY="15906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5000" r="-15000"/>
          </a:stretch>
        </a:blipFill>
        <a:ln>
          <a:noFill/>
        </a:ln>
      </dgm:spPr>
      <dgm:t>
        <a:bodyPr/>
        <a:lstStyle/>
        <a:p>
          <a:endParaRPr lang="en-IN"/>
        </a:p>
      </dgm:t>
      <dgm:extLst/>
    </dgm:pt>
    <dgm:pt modelId="{9E9B2F2E-EF94-42A4-A2BE-0DEE20425DEE}" type="pres">
      <dgm:prSet presAssocID="{E39563C5-C199-4F5B-A899-8CC0710341A0}" presName="spaceRect" presStyleCnt="0"/>
      <dgm:spPr/>
    </dgm:pt>
    <dgm:pt modelId="{523C7F31-A7C1-43C9-AE27-AAE9100EE1FE}" type="pres">
      <dgm:prSet presAssocID="{E39563C5-C199-4F5B-A899-8CC0710341A0}" presName="textRect" presStyleLbl="revTx" presStyleIdx="1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IN"/>
        </a:p>
      </dgm:t>
    </dgm:pt>
    <dgm:pt modelId="{CEB8DC13-2561-455C-A0BE-EE905F81836F}" type="pres">
      <dgm:prSet presAssocID="{BC971DAC-9BE2-44B2-ABE4-8099C777E9C4}" presName="sibTrans" presStyleLbl="sibTrans2D1" presStyleIdx="0" presStyleCnt="0"/>
      <dgm:spPr/>
      <dgm:t>
        <a:bodyPr/>
        <a:lstStyle/>
        <a:p>
          <a:endParaRPr lang="en-IN"/>
        </a:p>
      </dgm:t>
    </dgm:pt>
    <dgm:pt modelId="{495B68A9-1523-4F46-9B02-682098319643}" type="pres">
      <dgm:prSet presAssocID="{15B1A768-2666-4AB4-BDA7-F0E3C4160D59}" presName="compNode" presStyleCnt="0"/>
      <dgm:spPr/>
    </dgm:pt>
    <dgm:pt modelId="{2CA4BD4C-87EF-4944-9E57-97154B3B633C}" type="pres">
      <dgm:prSet presAssocID="{15B1A768-2666-4AB4-BDA7-F0E3C4160D59}" presName="iconBgRect" presStyleLbl="bgShp" presStyleIdx="2" presStyleCnt="4"/>
      <dgm:spPr/>
    </dgm:pt>
    <dgm:pt modelId="{D99F53AC-3AF2-437B-A5AB-1239ADEC0676}" type="pres">
      <dgm:prSet presAssocID="{15B1A768-2666-4AB4-BDA7-F0E3C4160D59}" presName="iconRect" presStyleLbl="node1" presStyleIdx="2" presStyleCnt="4" custScaleX="137837" custScaleY="13460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>
          <a:noFill/>
        </a:ln>
      </dgm:spPr>
      <dgm:t>
        <a:bodyPr/>
        <a:lstStyle/>
        <a:p>
          <a:endParaRPr lang="en-IN"/>
        </a:p>
      </dgm:t>
      <dgm:extLst/>
    </dgm:pt>
    <dgm:pt modelId="{EB4519A6-2EF6-4A3F-90AD-24C511B10908}" type="pres">
      <dgm:prSet presAssocID="{15B1A768-2666-4AB4-BDA7-F0E3C4160D59}" presName="spaceRect" presStyleCnt="0"/>
      <dgm:spPr/>
    </dgm:pt>
    <dgm:pt modelId="{D203E058-79E0-456E-A0FD-258E317D3D6A}" type="pres">
      <dgm:prSet presAssocID="{15B1A768-2666-4AB4-BDA7-F0E3C4160D59}" presName="textRect" presStyleLbl="revTx" presStyleIdx="2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IN"/>
        </a:p>
      </dgm:t>
    </dgm:pt>
    <dgm:pt modelId="{8F14F3AD-A362-45DF-80F5-2B8D1F566D80}" type="pres">
      <dgm:prSet presAssocID="{72FFCBD4-DD9D-4E06-81E4-54307F97A3F0}" presName="sibTrans" presStyleLbl="sibTrans2D1" presStyleIdx="0" presStyleCnt="0"/>
      <dgm:spPr/>
      <dgm:t>
        <a:bodyPr/>
        <a:lstStyle/>
        <a:p>
          <a:endParaRPr lang="en-IN"/>
        </a:p>
      </dgm:t>
    </dgm:pt>
    <dgm:pt modelId="{BDD20EE1-5DFF-4E16-802C-2448893CCB5A}" type="pres">
      <dgm:prSet presAssocID="{3AA5586A-C40E-4DDA-98A5-6545F36F46AB}" presName="compNode" presStyleCnt="0"/>
      <dgm:spPr/>
    </dgm:pt>
    <dgm:pt modelId="{7089FE6B-57E5-4306-8097-E758E000C828}" type="pres">
      <dgm:prSet presAssocID="{3AA5586A-C40E-4DDA-98A5-6545F36F46AB}" presName="iconBgRect" presStyleLbl="bgShp" presStyleIdx="3" presStyleCnt="4"/>
      <dgm:spPr/>
    </dgm:pt>
    <dgm:pt modelId="{41C0BC0F-FFD5-42B5-B952-9316B9364F6F}" type="pres">
      <dgm:prSet presAssocID="{3AA5586A-C40E-4DDA-98A5-6545F36F46AB}" presName="iconRect" presStyleLbl="node1" presStyleIdx="3" presStyleCnt="4" custScaleX="131129" custScaleY="134608" custLinFactNeighborX="-4007" custLinFactNeighborY="720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  <a:ln>
          <a:noFill/>
        </a:ln>
      </dgm:spPr>
      <dgm:t>
        <a:bodyPr/>
        <a:lstStyle/>
        <a:p>
          <a:endParaRPr lang="en-IN"/>
        </a:p>
      </dgm:t>
      <dgm:extLst/>
    </dgm:pt>
    <dgm:pt modelId="{392FDDC2-BC7A-49BF-88A1-7B4956AD8377}" type="pres">
      <dgm:prSet presAssocID="{3AA5586A-C40E-4DDA-98A5-6545F36F46AB}" presName="spaceRect" presStyleCnt="0"/>
      <dgm:spPr/>
    </dgm:pt>
    <dgm:pt modelId="{7703AFE5-FAA2-4D8A-AEFA-D3C5CB41E5BC}" type="pres">
      <dgm:prSet presAssocID="{3AA5586A-C40E-4DDA-98A5-6545F36F46AB}" presName="textRect" presStyleLbl="revTx" presStyleIdx="3" presStyleCnt="4">
        <dgm:presLayoutVars>
          <dgm:chMax val="1"/>
          <dgm:chPref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BFAC00B3-2973-4E2F-BC2B-2875B65AD27D}" type="presOf" srcId="{BC971DAC-9BE2-44B2-ABE4-8099C777E9C4}" destId="{CEB8DC13-2561-455C-A0BE-EE905F81836F}" srcOrd="0" destOrd="0" presId="urn:microsoft.com/office/officeart/2018/2/layout/IconCircleList"/>
    <dgm:cxn modelId="{08DEC938-538C-403B-80C3-828B96DAFF82}" srcId="{489A589A-46DE-0F49-B460-E7914F3E440D}" destId="{15B1A768-2666-4AB4-BDA7-F0E3C4160D59}" srcOrd="2" destOrd="0" parTransId="{D47033D3-4E41-485A-B515-A02A8C3B404A}" sibTransId="{72FFCBD4-DD9D-4E06-81E4-54307F97A3F0}"/>
    <dgm:cxn modelId="{D615CDB9-F375-4A23-ACF8-E560753BF34E}" type="presOf" srcId="{D044F6BA-1D90-EC47-8A78-B9796198ECF5}" destId="{BB1D33AA-C75A-465A-93F0-2B3A7346088F}" srcOrd="0" destOrd="0" presId="urn:microsoft.com/office/officeart/2018/2/layout/IconCircleList"/>
    <dgm:cxn modelId="{BBAD9FDB-1013-4B11-A9AE-2815527D1B78}" srcId="{489A589A-46DE-0F49-B460-E7914F3E440D}" destId="{E39563C5-C199-4F5B-A899-8CC0710341A0}" srcOrd="1" destOrd="0" parTransId="{6531EA77-44C5-4E3D-BA04-70C1E49BCD39}" sibTransId="{BC971DAC-9BE2-44B2-ABE4-8099C777E9C4}"/>
    <dgm:cxn modelId="{4E8C746B-BEE3-4A6A-88EC-C3289DC7A724}" type="presOf" srcId="{66039115-797B-304C-9FC0-EFABB1F21232}" destId="{E05AF25A-E676-44EA-BB66-F2100ACAD1CB}" srcOrd="0" destOrd="0" presId="urn:microsoft.com/office/officeart/2018/2/layout/IconCircleList"/>
    <dgm:cxn modelId="{31C3237C-2299-B649-8C93-587C97AC9999}" srcId="{489A589A-46DE-0F49-B460-E7914F3E440D}" destId="{66039115-797B-304C-9FC0-EFABB1F21232}" srcOrd="0" destOrd="0" parTransId="{C8EABE8F-1E84-494E-AD8A-32BA419A36E9}" sibTransId="{D044F6BA-1D90-EC47-8A78-B9796198ECF5}"/>
    <dgm:cxn modelId="{7A2168FF-76C4-4F8B-8C28-60D6D410D0EF}" type="presOf" srcId="{15B1A768-2666-4AB4-BDA7-F0E3C4160D59}" destId="{D203E058-79E0-456E-A0FD-258E317D3D6A}" srcOrd="0" destOrd="0" presId="urn:microsoft.com/office/officeart/2018/2/layout/IconCircleList"/>
    <dgm:cxn modelId="{A810B69B-74DB-4D45-A3E8-7D796C0928A6}" type="presOf" srcId="{489A589A-46DE-0F49-B460-E7914F3E440D}" destId="{B80C9CF3-C6BB-48D7-8AE1-5002D62D3761}" srcOrd="0" destOrd="0" presId="urn:microsoft.com/office/officeart/2018/2/layout/IconCircleList"/>
    <dgm:cxn modelId="{A4EB04D5-DE3B-4E9A-8463-E33755C45B85}" type="presOf" srcId="{72FFCBD4-DD9D-4E06-81E4-54307F97A3F0}" destId="{8F14F3AD-A362-45DF-80F5-2B8D1F566D80}" srcOrd="0" destOrd="0" presId="urn:microsoft.com/office/officeart/2018/2/layout/IconCircleList"/>
    <dgm:cxn modelId="{5286B199-83C4-436A-88DE-BF053D3B0D43}" type="presOf" srcId="{3AA5586A-C40E-4DDA-98A5-6545F36F46AB}" destId="{7703AFE5-FAA2-4D8A-AEFA-D3C5CB41E5BC}" srcOrd="0" destOrd="0" presId="urn:microsoft.com/office/officeart/2018/2/layout/IconCircleList"/>
    <dgm:cxn modelId="{74D034E7-47CC-4B12-A933-8C4456D0C6F3}" type="presOf" srcId="{E39563C5-C199-4F5B-A899-8CC0710341A0}" destId="{523C7F31-A7C1-43C9-AE27-AAE9100EE1FE}" srcOrd="0" destOrd="0" presId="urn:microsoft.com/office/officeart/2018/2/layout/IconCircleList"/>
    <dgm:cxn modelId="{119FEAF1-383D-4740-9124-CC9EEA7E35F9}" srcId="{489A589A-46DE-0F49-B460-E7914F3E440D}" destId="{3AA5586A-C40E-4DDA-98A5-6545F36F46AB}" srcOrd="3" destOrd="0" parTransId="{ABF44FB7-9255-4D99-BC69-3BE74FDF8E87}" sibTransId="{19FB306E-81B4-4F3F-99EE-765120CBB6B3}"/>
    <dgm:cxn modelId="{4DF5AEC0-07E4-41C7-89ED-430F95CC3C63}" type="presParOf" srcId="{B80C9CF3-C6BB-48D7-8AE1-5002D62D3761}" destId="{326FDCF2-F375-4C3F-9814-C84BA9388F92}" srcOrd="0" destOrd="0" presId="urn:microsoft.com/office/officeart/2018/2/layout/IconCircleList"/>
    <dgm:cxn modelId="{DCA30261-00EF-4621-82E0-9068A753C864}" type="presParOf" srcId="{326FDCF2-F375-4C3F-9814-C84BA9388F92}" destId="{174069BD-8FE1-41A2-8250-6A5514FE224C}" srcOrd="0" destOrd="0" presId="urn:microsoft.com/office/officeart/2018/2/layout/IconCircleList"/>
    <dgm:cxn modelId="{9A98D231-611F-4B5D-97B2-335491C1BF33}" type="presParOf" srcId="{174069BD-8FE1-41A2-8250-6A5514FE224C}" destId="{5E340066-1B2E-4C4E-80A2-97E86ABFA479}" srcOrd="0" destOrd="0" presId="urn:microsoft.com/office/officeart/2018/2/layout/IconCircleList"/>
    <dgm:cxn modelId="{DF93F47F-3090-4E2B-AE85-651B047B2AC1}" type="presParOf" srcId="{174069BD-8FE1-41A2-8250-6A5514FE224C}" destId="{F55B2F71-E638-412C-8147-FC7081E08B04}" srcOrd="1" destOrd="0" presId="urn:microsoft.com/office/officeart/2018/2/layout/IconCircleList"/>
    <dgm:cxn modelId="{E43BFC7C-7CB9-4094-9E54-954E9BDD0D54}" type="presParOf" srcId="{174069BD-8FE1-41A2-8250-6A5514FE224C}" destId="{5CDA7D5A-F452-463F-998B-177A76E8C08F}" srcOrd="2" destOrd="0" presId="urn:microsoft.com/office/officeart/2018/2/layout/IconCircleList"/>
    <dgm:cxn modelId="{E91750B2-FCFE-4629-A683-4077B7286207}" type="presParOf" srcId="{174069BD-8FE1-41A2-8250-6A5514FE224C}" destId="{E05AF25A-E676-44EA-BB66-F2100ACAD1CB}" srcOrd="3" destOrd="0" presId="urn:microsoft.com/office/officeart/2018/2/layout/IconCircleList"/>
    <dgm:cxn modelId="{0C1B2C1D-E252-4A49-A719-D6558689147B}" type="presParOf" srcId="{326FDCF2-F375-4C3F-9814-C84BA9388F92}" destId="{BB1D33AA-C75A-465A-93F0-2B3A7346088F}" srcOrd="1" destOrd="0" presId="urn:microsoft.com/office/officeart/2018/2/layout/IconCircleList"/>
    <dgm:cxn modelId="{3D97F6D0-A6AD-44BF-A398-B60167A4E290}" type="presParOf" srcId="{326FDCF2-F375-4C3F-9814-C84BA9388F92}" destId="{D641F504-B527-445D-81F6-4B59E813C4A0}" srcOrd="2" destOrd="0" presId="urn:microsoft.com/office/officeart/2018/2/layout/IconCircleList"/>
    <dgm:cxn modelId="{408B8C60-BCD5-46F9-9083-45D112E43C09}" type="presParOf" srcId="{D641F504-B527-445D-81F6-4B59E813C4A0}" destId="{75512A68-FA50-4392-A441-C6EC352FE606}" srcOrd="0" destOrd="0" presId="urn:microsoft.com/office/officeart/2018/2/layout/IconCircleList"/>
    <dgm:cxn modelId="{3191B15B-D5BC-49C2-9793-F67480103F8B}" type="presParOf" srcId="{D641F504-B527-445D-81F6-4B59E813C4A0}" destId="{C425A8E1-258A-4D4B-9D55-24376C0AB360}" srcOrd="1" destOrd="0" presId="urn:microsoft.com/office/officeart/2018/2/layout/IconCircleList"/>
    <dgm:cxn modelId="{547D42B4-82EE-4A1A-8F9C-3A8088CB075A}" type="presParOf" srcId="{D641F504-B527-445D-81F6-4B59E813C4A0}" destId="{9E9B2F2E-EF94-42A4-A2BE-0DEE20425DEE}" srcOrd="2" destOrd="0" presId="urn:microsoft.com/office/officeart/2018/2/layout/IconCircleList"/>
    <dgm:cxn modelId="{090F1547-3827-4E55-B849-E1C5AEF57197}" type="presParOf" srcId="{D641F504-B527-445D-81F6-4B59E813C4A0}" destId="{523C7F31-A7C1-43C9-AE27-AAE9100EE1FE}" srcOrd="3" destOrd="0" presId="urn:microsoft.com/office/officeart/2018/2/layout/IconCircleList"/>
    <dgm:cxn modelId="{39DF3556-770C-45F6-9DB2-1B1C47DB51D9}" type="presParOf" srcId="{326FDCF2-F375-4C3F-9814-C84BA9388F92}" destId="{CEB8DC13-2561-455C-A0BE-EE905F81836F}" srcOrd="3" destOrd="0" presId="urn:microsoft.com/office/officeart/2018/2/layout/IconCircleList"/>
    <dgm:cxn modelId="{2C53E3B9-A19E-49F5-ACBD-1BDCA5620064}" type="presParOf" srcId="{326FDCF2-F375-4C3F-9814-C84BA9388F92}" destId="{495B68A9-1523-4F46-9B02-682098319643}" srcOrd="4" destOrd="0" presId="urn:microsoft.com/office/officeart/2018/2/layout/IconCircleList"/>
    <dgm:cxn modelId="{894E5CE2-6B68-4053-8680-44C932CB712D}" type="presParOf" srcId="{495B68A9-1523-4F46-9B02-682098319643}" destId="{2CA4BD4C-87EF-4944-9E57-97154B3B633C}" srcOrd="0" destOrd="0" presId="urn:microsoft.com/office/officeart/2018/2/layout/IconCircleList"/>
    <dgm:cxn modelId="{17A3D7F7-A9F5-412D-8145-EFF0D15FE7F8}" type="presParOf" srcId="{495B68A9-1523-4F46-9B02-682098319643}" destId="{D99F53AC-3AF2-437B-A5AB-1239ADEC0676}" srcOrd="1" destOrd="0" presId="urn:microsoft.com/office/officeart/2018/2/layout/IconCircleList"/>
    <dgm:cxn modelId="{E3033A05-70FE-4B41-B5CD-D1DF2301D852}" type="presParOf" srcId="{495B68A9-1523-4F46-9B02-682098319643}" destId="{EB4519A6-2EF6-4A3F-90AD-24C511B10908}" srcOrd="2" destOrd="0" presId="urn:microsoft.com/office/officeart/2018/2/layout/IconCircleList"/>
    <dgm:cxn modelId="{6B710549-7BCC-45E2-9DED-56BCF7226BAA}" type="presParOf" srcId="{495B68A9-1523-4F46-9B02-682098319643}" destId="{D203E058-79E0-456E-A0FD-258E317D3D6A}" srcOrd="3" destOrd="0" presId="urn:microsoft.com/office/officeart/2018/2/layout/IconCircleList"/>
    <dgm:cxn modelId="{0DD8E6BF-E67C-4654-BB28-935C42D208FF}" type="presParOf" srcId="{326FDCF2-F375-4C3F-9814-C84BA9388F92}" destId="{8F14F3AD-A362-45DF-80F5-2B8D1F566D80}" srcOrd="5" destOrd="0" presId="urn:microsoft.com/office/officeart/2018/2/layout/IconCircleList"/>
    <dgm:cxn modelId="{E46F83DE-55B2-4F9F-9D65-63512B2B0C4C}" type="presParOf" srcId="{326FDCF2-F375-4C3F-9814-C84BA9388F92}" destId="{BDD20EE1-5DFF-4E16-802C-2448893CCB5A}" srcOrd="6" destOrd="0" presId="urn:microsoft.com/office/officeart/2018/2/layout/IconCircleList"/>
    <dgm:cxn modelId="{68E3D980-B383-49EA-BD1C-3371B9E6A527}" type="presParOf" srcId="{BDD20EE1-5DFF-4E16-802C-2448893CCB5A}" destId="{7089FE6B-57E5-4306-8097-E758E000C828}" srcOrd="0" destOrd="0" presId="urn:microsoft.com/office/officeart/2018/2/layout/IconCircleList"/>
    <dgm:cxn modelId="{F439E3F3-A55A-4904-88D9-311807409D6E}" type="presParOf" srcId="{BDD20EE1-5DFF-4E16-802C-2448893CCB5A}" destId="{41C0BC0F-FFD5-42B5-B952-9316B9364F6F}" srcOrd="1" destOrd="0" presId="urn:microsoft.com/office/officeart/2018/2/layout/IconCircleList"/>
    <dgm:cxn modelId="{29918BEE-41A5-4DD9-A5B6-6AFA509CAEE7}" type="presParOf" srcId="{BDD20EE1-5DFF-4E16-802C-2448893CCB5A}" destId="{392FDDC2-BC7A-49BF-88A1-7B4956AD8377}" srcOrd="2" destOrd="0" presId="urn:microsoft.com/office/officeart/2018/2/layout/IconCircleList"/>
    <dgm:cxn modelId="{740EEE35-A567-4543-BEE2-735D77B1F939}" type="presParOf" srcId="{BDD20EE1-5DFF-4E16-802C-2448893CCB5A}" destId="{7703AFE5-FAA2-4D8A-AEFA-D3C5CB41E5BC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340066-1B2E-4C4E-80A2-97E86ABFA479}">
      <dsp:nvSpPr>
        <dsp:cNvPr id="0" name=""/>
        <dsp:cNvSpPr/>
      </dsp:nvSpPr>
      <dsp:spPr>
        <a:xfrm>
          <a:off x="47682" y="682728"/>
          <a:ext cx="890195" cy="89019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5B2F71-E638-412C-8147-FC7081E08B04}">
      <dsp:nvSpPr>
        <dsp:cNvPr id="0" name=""/>
        <dsp:cNvSpPr/>
      </dsp:nvSpPr>
      <dsp:spPr>
        <a:xfrm>
          <a:off x="53296" y="756478"/>
          <a:ext cx="858273" cy="758361"/>
        </a:xfrm>
        <a:prstGeom prst="flowChartConnector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5AF25A-E676-44EA-BB66-F2100ACAD1CB}">
      <dsp:nvSpPr>
        <dsp:cNvPr id="0" name=""/>
        <dsp:cNvSpPr/>
      </dsp:nvSpPr>
      <dsp:spPr>
        <a:xfrm>
          <a:off x="1128634" y="682728"/>
          <a:ext cx="2098318" cy="890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latin typeface="Chiller" panose="04020404031007020602" pitchFamily="82" charset="0"/>
            </a:rPr>
            <a:t>Visual Appeal</a:t>
          </a:r>
          <a:endParaRPr lang="en-US" sz="3200" kern="1200" dirty="0">
            <a:latin typeface="Chiller" panose="04020404031007020602" pitchFamily="82" charset="0"/>
          </a:endParaRPr>
        </a:p>
      </dsp:txBody>
      <dsp:txXfrm>
        <a:off x="1128634" y="682728"/>
        <a:ext cx="2098318" cy="890195"/>
      </dsp:txXfrm>
    </dsp:sp>
    <dsp:sp modelId="{75512A68-FA50-4392-A441-C6EC352FE606}">
      <dsp:nvSpPr>
        <dsp:cNvPr id="0" name=""/>
        <dsp:cNvSpPr/>
      </dsp:nvSpPr>
      <dsp:spPr>
        <a:xfrm>
          <a:off x="3592569" y="682728"/>
          <a:ext cx="890195" cy="89019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25A8E1-258A-4D4B-9D55-24376C0AB360}">
      <dsp:nvSpPr>
        <dsp:cNvPr id="0" name=""/>
        <dsp:cNvSpPr/>
      </dsp:nvSpPr>
      <dsp:spPr>
        <a:xfrm>
          <a:off x="3625847" y="589577"/>
          <a:ext cx="823638" cy="1076498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000" r="-9000"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3C7F31-A7C1-43C9-AE27-AAE9100EE1FE}">
      <dsp:nvSpPr>
        <dsp:cNvPr id="0" name=""/>
        <dsp:cNvSpPr/>
      </dsp:nvSpPr>
      <dsp:spPr>
        <a:xfrm>
          <a:off x="4673520" y="682728"/>
          <a:ext cx="2098318" cy="890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latin typeface="Chiller" panose="04020404031007020602" pitchFamily="82" charset="0"/>
            </a:rPr>
            <a:t>Relaxation and Stress Relief</a:t>
          </a:r>
          <a:endParaRPr lang="en-US" sz="3200" kern="1200" dirty="0">
            <a:latin typeface="Chiller" panose="04020404031007020602" pitchFamily="82" charset="0"/>
          </a:endParaRPr>
        </a:p>
      </dsp:txBody>
      <dsp:txXfrm>
        <a:off x="4673520" y="682728"/>
        <a:ext cx="2098318" cy="890195"/>
      </dsp:txXfrm>
    </dsp:sp>
    <dsp:sp modelId="{2CA4BD4C-87EF-4944-9E57-97154B3B633C}">
      <dsp:nvSpPr>
        <dsp:cNvPr id="0" name=""/>
        <dsp:cNvSpPr/>
      </dsp:nvSpPr>
      <dsp:spPr>
        <a:xfrm>
          <a:off x="47682" y="2310405"/>
          <a:ext cx="890195" cy="89019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9F53AC-3AF2-437B-A5AB-1239ADEC0676}">
      <dsp:nvSpPr>
        <dsp:cNvPr id="0" name=""/>
        <dsp:cNvSpPr/>
      </dsp:nvSpPr>
      <dsp:spPr>
        <a:xfrm>
          <a:off x="136944" y="2408004"/>
          <a:ext cx="711671" cy="69499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4000" r="-24000"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03E058-79E0-456E-A0FD-258E317D3D6A}">
      <dsp:nvSpPr>
        <dsp:cNvPr id="0" name=""/>
        <dsp:cNvSpPr/>
      </dsp:nvSpPr>
      <dsp:spPr>
        <a:xfrm>
          <a:off x="1128634" y="2310405"/>
          <a:ext cx="2098318" cy="890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latin typeface="Chiller" panose="04020404031007020602" pitchFamily="82" charset="0"/>
            </a:rPr>
            <a:t>Fun</a:t>
          </a:r>
          <a:r>
            <a:rPr lang="en-US" sz="3200" kern="1200" baseline="0" dirty="0" smtClean="0">
              <a:latin typeface="Chiller" panose="04020404031007020602" pitchFamily="82" charset="0"/>
            </a:rPr>
            <a:t> and Entertainment</a:t>
          </a:r>
          <a:endParaRPr lang="en-US" sz="3200" kern="1200" dirty="0">
            <a:latin typeface="Chiller" panose="04020404031007020602" pitchFamily="82" charset="0"/>
          </a:endParaRPr>
        </a:p>
      </dsp:txBody>
      <dsp:txXfrm>
        <a:off x="1128634" y="2310405"/>
        <a:ext cx="2098318" cy="890195"/>
      </dsp:txXfrm>
    </dsp:sp>
    <dsp:sp modelId="{7089FE6B-57E5-4306-8097-E758E000C828}">
      <dsp:nvSpPr>
        <dsp:cNvPr id="0" name=""/>
        <dsp:cNvSpPr/>
      </dsp:nvSpPr>
      <dsp:spPr>
        <a:xfrm>
          <a:off x="3592569" y="2310405"/>
          <a:ext cx="890195" cy="89019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C0BC0F-FFD5-42B5-B952-9316B9364F6F}">
      <dsp:nvSpPr>
        <dsp:cNvPr id="0" name=""/>
        <dsp:cNvSpPr/>
      </dsp:nvSpPr>
      <dsp:spPr>
        <a:xfrm>
          <a:off x="3688801" y="2362496"/>
          <a:ext cx="677036" cy="694999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03AFE5-FAA2-4D8A-AEFA-D3C5CB41E5BC}">
      <dsp:nvSpPr>
        <dsp:cNvPr id="0" name=""/>
        <dsp:cNvSpPr/>
      </dsp:nvSpPr>
      <dsp:spPr>
        <a:xfrm>
          <a:off x="4673520" y="2310405"/>
          <a:ext cx="2098318" cy="890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latin typeface="Chiller" panose="04020404031007020602" pitchFamily="82" charset="0"/>
            </a:rPr>
            <a:t>Memory Improvement</a:t>
          </a:r>
          <a:endParaRPr lang="en-US" sz="3200" kern="1200" dirty="0">
            <a:latin typeface="Chiller" panose="04020404031007020602" pitchFamily="82" charset="0"/>
          </a:endParaRPr>
        </a:p>
      </dsp:txBody>
      <dsp:txXfrm>
        <a:off x="4673520" y="2310405"/>
        <a:ext cx="2098318" cy="8901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340066-1B2E-4C4E-80A2-97E86ABFA479}">
      <dsp:nvSpPr>
        <dsp:cNvPr id="0" name=""/>
        <dsp:cNvSpPr/>
      </dsp:nvSpPr>
      <dsp:spPr>
        <a:xfrm>
          <a:off x="101195" y="727702"/>
          <a:ext cx="902395" cy="90239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5B2F71-E638-412C-8147-FC7081E08B04}">
      <dsp:nvSpPr>
        <dsp:cNvPr id="0" name=""/>
        <dsp:cNvSpPr/>
      </dsp:nvSpPr>
      <dsp:spPr>
        <a:xfrm>
          <a:off x="166278" y="823068"/>
          <a:ext cx="877095" cy="679662"/>
        </a:xfrm>
        <a:prstGeom prst="flowChartConnector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7000" b="-7000"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5AF25A-E676-44EA-BB66-F2100ACAD1CB}">
      <dsp:nvSpPr>
        <dsp:cNvPr id="0" name=""/>
        <dsp:cNvSpPr/>
      </dsp:nvSpPr>
      <dsp:spPr>
        <a:xfrm>
          <a:off x="1196961" y="727702"/>
          <a:ext cx="2127074" cy="902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latin typeface="Chiller" panose="04020404031007020602" pitchFamily="82" charset="0"/>
            </a:rPr>
            <a:t>Pygame</a:t>
          </a:r>
          <a:endParaRPr lang="en-US" sz="3200" kern="1200" dirty="0">
            <a:latin typeface="Chiller" panose="04020404031007020602" pitchFamily="82" charset="0"/>
          </a:endParaRPr>
        </a:p>
      </dsp:txBody>
      <dsp:txXfrm>
        <a:off x="1196961" y="727702"/>
        <a:ext cx="2127074" cy="902395"/>
      </dsp:txXfrm>
    </dsp:sp>
    <dsp:sp modelId="{75512A68-FA50-4392-A441-C6EC352FE606}">
      <dsp:nvSpPr>
        <dsp:cNvPr id="0" name=""/>
        <dsp:cNvSpPr/>
      </dsp:nvSpPr>
      <dsp:spPr>
        <a:xfrm>
          <a:off x="3694662" y="727702"/>
          <a:ext cx="902395" cy="90239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25A8E1-258A-4D4B-9D55-24376C0AB360}">
      <dsp:nvSpPr>
        <dsp:cNvPr id="0" name=""/>
        <dsp:cNvSpPr/>
      </dsp:nvSpPr>
      <dsp:spPr>
        <a:xfrm>
          <a:off x="3796560" y="762638"/>
          <a:ext cx="698599" cy="83252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5000" r="-15000"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3C7F31-A7C1-43C9-AE27-AAE9100EE1FE}">
      <dsp:nvSpPr>
        <dsp:cNvPr id="0" name=""/>
        <dsp:cNvSpPr/>
      </dsp:nvSpPr>
      <dsp:spPr>
        <a:xfrm>
          <a:off x="4790427" y="727702"/>
          <a:ext cx="2127074" cy="902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latin typeface="Chiller" panose="04020404031007020602" pitchFamily="82" charset="0"/>
            </a:rPr>
            <a:t>Tkinter</a:t>
          </a:r>
          <a:endParaRPr lang="en-US" sz="3200" kern="1200" dirty="0">
            <a:latin typeface="Chiller" panose="04020404031007020602" pitchFamily="82" charset="0"/>
          </a:endParaRPr>
        </a:p>
      </dsp:txBody>
      <dsp:txXfrm>
        <a:off x="4790427" y="727702"/>
        <a:ext cx="2127074" cy="902395"/>
      </dsp:txXfrm>
    </dsp:sp>
    <dsp:sp modelId="{2CA4BD4C-87EF-4944-9E57-97154B3B633C}">
      <dsp:nvSpPr>
        <dsp:cNvPr id="0" name=""/>
        <dsp:cNvSpPr/>
      </dsp:nvSpPr>
      <dsp:spPr>
        <a:xfrm>
          <a:off x="101195" y="2297848"/>
          <a:ext cx="902395" cy="90239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9F53AC-3AF2-437B-A5AB-1239ADEC0676}">
      <dsp:nvSpPr>
        <dsp:cNvPr id="0" name=""/>
        <dsp:cNvSpPr/>
      </dsp:nvSpPr>
      <dsp:spPr>
        <a:xfrm>
          <a:off x="191681" y="2396784"/>
          <a:ext cx="721424" cy="70452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03E058-79E0-456E-A0FD-258E317D3D6A}">
      <dsp:nvSpPr>
        <dsp:cNvPr id="0" name=""/>
        <dsp:cNvSpPr/>
      </dsp:nvSpPr>
      <dsp:spPr>
        <a:xfrm>
          <a:off x="1196961" y="2297848"/>
          <a:ext cx="2127074" cy="902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latin typeface="Chiller" panose="04020404031007020602" pitchFamily="82" charset="0"/>
            </a:rPr>
            <a:t>Blender</a:t>
          </a:r>
          <a:endParaRPr lang="en-US" sz="3200" kern="1200" dirty="0">
            <a:latin typeface="Chiller" panose="04020404031007020602" pitchFamily="82" charset="0"/>
          </a:endParaRPr>
        </a:p>
      </dsp:txBody>
      <dsp:txXfrm>
        <a:off x="1196961" y="2297848"/>
        <a:ext cx="2127074" cy="902395"/>
      </dsp:txXfrm>
    </dsp:sp>
    <dsp:sp modelId="{7089FE6B-57E5-4306-8097-E758E000C828}">
      <dsp:nvSpPr>
        <dsp:cNvPr id="0" name=""/>
        <dsp:cNvSpPr/>
      </dsp:nvSpPr>
      <dsp:spPr>
        <a:xfrm>
          <a:off x="3694662" y="2297848"/>
          <a:ext cx="902395" cy="90239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C0BC0F-FFD5-42B5-B952-9316B9364F6F}">
      <dsp:nvSpPr>
        <dsp:cNvPr id="0" name=""/>
        <dsp:cNvSpPr/>
      </dsp:nvSpPr>
      <dsp:spPr>
        <a:xfrm>
          <a:off x="3781730" y="2400552"/>
          <a:ext cx="686315" cy="704523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03AFE5-FAA2-4D8A-AEFA-D3C5CB41E5BC}">
      <dsp:nvSpPr>
        <dsp:cNvPr id="0" name=""/>
        <dsp:cNvSpPr/>
      </dsp:nvSpPr>
      <dsp:spPr>
        <a:xfrm>
          <a:off x="4790427" y="2297848"/>
          <a:ext cx="2127074" cy="902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>
              <a:latin typeface="Chiller" panose="04020404031007020602" pitchFamily="82" charset="0"/>
            </a:rPr>
            <a:t>DaVinci Resolve</a:t>
          </a:r>
          <a:endParaRPr lang="en-US" sz="3200" kern="1200" dirty="0">
            <a:latin typeface="Chiller" panose="04020404031007020602" pitchFamily="82" charset="0"/>
          </a:endParaRPr>
        </a:p>
      </dsp:txBody>
      <dsp:txXfrm>
        <a:off x="4790427" y="2297848"/>
        <a:ext cx="2127074" cy="9023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81A9-CFC2-4640-899E-DD3E177BE50A}" type="datetimeFigureOut">
              <a:rPr lang="en-US" smtClean="0"/>
              <a:t>6/23/2023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605DA-80A8-4B7B-B889-6C5700BB4C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50F4-C55A-473A-A70B-4B042EF011A9}" type="datetimeFigureOut">
              <a:rPr lang="en-US" smtClean="0"/>
              <a:t>6/23/2023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44625-0ADF-4414-89A2-9E135F0C84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454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6/23/2023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6/23/2023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6/23/2023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6/23/2023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10.png"/><Relationship Id="rId4" Type="http://schemas.openxmlformats.org/officeDocument/2006/relationships/diagramData" Target="../diagrams/data1.xml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ight sky with mountains far away on the horizon">
            <a:extLst>
              <a:ext uri="{FF2B5EF4-FFF2-40B4-BE49-F238E27FC236}">
                <a16:creationId xmlns:a16="http://schemas.microsoft.com/office/drawing/2014/main" xmlns="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54817"/>
            <a:ext cx="7197726" cy="2421464"/>
          </a:xfrm>
        </p:spPr>
        <p:txBody>
          <a:bodyPr>
            <a:noAutofit/>
          </a:bodyPr>
          <a:lstStyle/>
          <a:p>
            <a:r>
              <a:rPr lang="en-US" sz="9600" b="1" dirty="0" smtClean="0">
                <a:latin typeface="Chiller" panose="04020404031007020602" pitchFamily="82" charset="0"/>
              </a:rPr>
              <a:t>Dance recall</a:t>
            </a:r>
            <a:endParaRPr lang="en-US" sz="9600" b="1" dirty="0">
              <a:latin typeface="Chiller" panose="040204040310070206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76282"/>
            <a:ext cx="7197726" cy="1405467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hiller" panose="04020404031007020602" pitchFamily="82" charset="0"/>
              </a:rPr>
              <a:t>Pixel pioneers</a:t>
            </a:r>
          </a:p>
          <a:p>
            <a:r>
              <a:rPr lang="en-US" sz="2400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Chiller" panose="04020404031007020602" pitchFamily="82" charset="0"/>
              </a:rPr>
              <a:t>tushit, Jai, suhani and yashash</a:t>
            </a: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  <a:latin typeface="Chiller" panose="040204040310070206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latin typeface="Chiller" panose="04020404031007020602" pitchFamily="82" charset="0"/>
              </a:rPr>
              <a:t>Reasons why you should play our game:</a:t>
            </a:r>
            <a:endParaRPr lang="ru-RU" sz="4800" b="1" dirty="0"/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xmlns="" id="{CFEF753B-CA1B-4178-80F5-095B7FEA21C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reeform 98">
              <a:extLst>
                <a:ext uri="{FF2B5EF4-FFF2-40B4-BE49-F238E27FC236}">
                  <a16:creationId xmlns:a16="http://schemas.microsoft.com/office/drawing/2014/main" xmlns="" id="{86C68ECC-F0A0-411E-A303-6DC0707A36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xmlns="" id="{6A21E140-4ECB-4C42-BDC7-F4351513DA9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xmlns="" id="{2940CFC5-AC4C-4746-A3B9-3DD434FF6DE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xmlns="" id="{6EC95677-9C92-4D0D-91D4-E07380F2502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xmlns="" id="{097602B2-71E1-4395-9C47-DE48B712AE8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xmlns="" id="{7FC50570-F1A9-4DB3-A64D-3A21A588820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xmlns="" id="{88E4F209-3FDA-4C17-A86D-59990132FF4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xmlns="" id="{9950C402-F8DC-4C99-90A8-CD67BDEC6CB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xmlns="" id="{76483FEF-FBDD-456C-AD52-B6D166FB1C0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xmlns="" id="{DA316CA5-D470-4E6D-A6E8-D35DB7725D2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xmlns="" id="{8BFA4937-71AA-4400-8DCD-20E5DF05017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>
                <a:extLst>
                  <a:ext uri="{FF2B5EF4-FFF2-40B4-BE49-F238E27FC236}">
                    <a16:creationId xmlns:a16="http://schemas.microsoft.com/office/drawing/2014/main" xmlns="" id="{768FA0D4-7119-47B3-8329-0978770774F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xmlns="" id="{62C433AC-8114-47CC-9467-FCB5FE9807B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xmlns="" id="{BF9CB489-BA36-4004-A019-75FBA23CCB9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xmlns="" id="{B4C060E4-E790-4A31-B683-EA834FCF4E2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xmlns="" id="{13F00D2A-400F-4678-BB33-16B61650F47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xmlns="" id="{46AABFD4-3727-4DF4-933A-C0A090248A8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xmlns="" id="{6CC40A87-D067-41BF-B368-A197EC0D9DF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xmlns="" id="{E116F92B-7098-4139-AC77-75B4CE3323F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xmlns="" id="{CFDF485C-38E7-4C0D-A2A7-3F1DE3B918A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xmlns="" id="{BF6DBD12-21A0-4F07-953F-D3B3486C151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xmlns="" id="{554F4E42-5B16-41F4-8FF4-2EB134C1FE1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Straight Connector 201">
                <a:extLst>
                  <a:ext uri="{FF2B5EF4-FFF2-40B4-BE49-F238E27FC236}">
                    <a16:creationId xmlns:a16="http://schemas.microsoft.com/office/drawing/2014/main" xmlns="" id="{6F4CC20F-EBF6-4AFE-9A4F-68ACC7513B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>
                <a:extLst>
                  <a:ext uri="{FF2B5EF4-FFF2-40B4-BE49-F238E27FC236}">
                    <a16:creationId xmlns:a16="http://schemas.microsoft.com/office/drawing/2014/main" xmlns="" id="{FA745DE2-9816-4D5B-BB41-BE1874612FF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xmlns="" id="{D5B5D721-5554-457C-BE2F-BCA2505CADF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>
                <a:extLst>
                  <a:ext uri="{FF2B5EF4-FFF2-40B4-BE49-F238E27FC236}">
                    <a16:creationId xmlns:a16="http://schemas.microsoft.com/office/drawing/2014/main" xmlns="" id="{BAFF390C-48FB-4FA5-998E-6DDDF9D2B41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xmlns="" id="{F4B2E647-1CF4-4AF8-9AF5-8EAB6D6E888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xmlns="" id="{46DA8C50-AA32-47D8-8DCB-DE9624E60EF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xmlns="" id="{51ED6412-8EBC-4680-B7D2-65A4F73BBBD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xmlns="" id="{2983F033-A214-4959-956E-4B50B7AC66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xmlns="" id="{A77F30C3-5A8C-4BEB-95C1-A7B9C0961F3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xmlns="" id="{99A432F5-9A86-437C-8108-7945FA72EC4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xmlns="" id="{4F8B1465-BA18-4D1C-ADED-D4BAA7638AA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xmlns="" id="{45DD7842-E27E-4461-B9C8-63AD2F0C44F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xmlns="" id="{3C45934F-49A5-4EDB-A9A3-5540D74AB1A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xmlns="" id="{EEF9B0E3-0DC0-4D03-A02B-8F62D905F4F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xmlns="" id="{2B1998C4-BF81-4332-A399-AD43467F677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xmlns="" id="{44CFAF52-7684-46F2-8DFD-70A7F36DB0E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xmlns="" id="{93EFB5D1-BDF7-40B6-BBEA-D489CE79F15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xmlns="" id="{B5A98777-A259-461F-A9B2-21DFC45C179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xmlns="" id="{0F795195-D966-482A-8D47-6265C00F6D0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xmlns="" id="{6E881E12-FFE1-441E-B36B-804289472BA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xmlns="" id="{61DBEB97-C3B3-4646-9760-227E20B1555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xmlns="" id="{0BA17FBA-A611-4CA2-9CDC-E073B889C4C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xmlns="" id="{1B66F6D2-50DA-4E7A-8583-E9159CD9622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xmlns="" id="{DD181CC7-8652-404A-B5C7-58004FD15F3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xmlns="" id="{75706D69-47CD-47E3-83C9-EDB4EAF58C8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xmlns="" id="{2ADC21AA-CD21-436C-A9D7-DC4167E5008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xmlns="" id="{4702CCCC-772F-4AF1-8201-73C25371105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xmlns="" id="{62AAD2B7-288B-42CF-804B-E33B84D747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xmlns="" id="{D51CCD7B-95EB-4EE4-BAED-4308C80BF36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xmlns="" id="{F92C4B5C-D0FB-4C0A-B5FA-2C7DDF7625C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xmlns="" id="{64D2931E-A280-496D-99C1-5C2A820CB4D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xmlns="" id="{ED33CBE3-55B1-43CF-96B9-2E994EBCEA3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>
                <a:extLst>
                  <a:ext uri="{FF2B5EF4-FFF2-40B4-BE49-F238E27FC236}">
                    <a16:creationId xmlns:a16="http://schemas.microsoft.com/office/drawing/2014/main" xmlns="" id="{16C6D563-A48C-4E6B-AE46-2CCE38A6601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xmlns="" id="{AD0ABECB-C92E-4F76-89A6-1334939CDF8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xmlns="" id="{8C258514-FFA8-4DE3-9B25-D55705AC3BD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xmlns="" id="{C2B9E312-EEBF-4783-B25E-D7DD0D6E712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>
                <a:extLst>
                  <a:ext uri="{FF2B5EF4-FFF2-40B4-BE49-F238E27FC236}">
                    <a16:creationId xmlns:a16="http://schemas.microsoft.com/office/drawing/2014/main" xmlns="" id="{7CB21139-A4D5-4D0F-9AD0-868FFC4240F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xmlns="" id="{E72FF9AC-BC86-42FD-8DF7-72429C958CA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xmlns="" id="{23D09EAB-27F8-4FAC-91C2-4942ABA7408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xmlns="" id="{10D82CB2-C309-4CCD-9FB1-EF8F4407ECC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>
                <a:extLst>
                  <a:ext uri="{FF2B5EF4-FFF2-40B4-BE49-F238E27FC236}">
                    <a16:creationId xmlns:a16="http://schemas.microsoft.com/office/drawing/2014/main" xmlns="" id="{3625D6FE-BC58-4E33-B4E9-282D5CB75E0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xmlns="" id="{2158CF66-DCD3-4627-9675-61B42A30371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xmlns="" id="{44ED85B9-D0C1-4222-B4BC-E81876EC388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xmlns="" id="{1299F075-06C0-46B8-A3F7-1D7E8D6001D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xmlns="" id="{AEA87578-2C04-4651-A5BF-81D06050C9F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xmlns="" id="{12A8551E-D8EB-40F2-AD25-87484A17D2F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xmlns="" id="{AC1E0E32-3B75-404A-9165-57337825085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xmlns="" id="{4A410333-16BA-443A-B24F-418ED775366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xmlns="" id="{271589D1-7914-4EA7-B6B4-C1E7EA5FE67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xmlns="" id="{E62A5ACA-F5D5-41F3-9549-06DB799C4D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xmlns="" id="{EA254CA6-3565-4CD0-8BEB-C94A533C011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xmlns="" id="{E62203F9-E5BE-44F8-8D43-31EEF85E92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xmlns="" id="{FC43FC58-4722-4D22-88C1-652EB165851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xmlns="" id="{D4C87F1C-06F8-43CD-8920-F525A5504B5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xmlns="" id="{F75BF2BA-0DFF-4812-986E-9F2286A9F46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xmlns="" id="{7B79CBCB-DE00-4F16-A2FC-E54EF816BA3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xmlns="" id="{DEA1374B-AC49-4266-965E-1F9CD9E53BC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xmlns="" id="{325DE178-9F40-48D5-B0A9-4B032474225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xmlns="" id="{29858C9E-401F-4216-8087-A25D1B5881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reeform 17">
              <a:extLst>
                <a:ext uri="{FF2B5EF4-FFF2-40B4-BE49-F238E27FC236}">
                  <a16:creationId xmlns:a16="http://schemas.microsoft.com/office/drawing/2014/main" xmlns="" id="{D963FBC5-E6AD-44F8-AF49-6F5B5BF9DB3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xmlns="" id="{EF1F68DE-2C0A-4FBF-8033-8DFBB75AE2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xmlns="" id="{1C147FEA-3E5D-4830-B91C-78418FE209F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xmlns="" id="{C91F075D-8726-4FD6-BE73-EDCD7607303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xmlns="" id="{0BDE3685-352D-4E32-9662-2C6C92E20FA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xmlns="" id="{10A2922F-AA86-4B02-80C4-409D71A0AD7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xmlns="" id="{A23C72B0-E133-40CF-A094-E239AD994B2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>
                <a:extLst>
                  <a:ext uri="{FF2B5EF4-FFF2-40B4-BE49-F238E27FC236}">
                    <a16:creationId xmlns:a16="http://schemas.microsoft.com/office/drawing/2014/main" xmlns="" id="{63F2DFC9-23E2-4429-911D-AA55B034054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xmlns="" id="{E71590EC-7AA6-47B3-AFF5-6E9A1B8B1C7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>
                <a:extLst>
                  <a:ext uri="{FF2B5EF4-FFF2-40B4-BE49-F238E27FC236}">
                    <a16:creationId xmlns:a16="http://schemas.microsoft.com/office/drawing/2014/main" xmlns="" id="{23C6AC81-5D5E-4224-B222-B731E90F1C7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xmlns="" id="{164FB43F-3082-49BF-A7C5-72A42773D43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xmlns="" id="{C9F3EE03-5655-4428-86AC-F579E8F339B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xmlns="" id="{EF7335E6-5FFD-4206-9AF0-1791A88C9A0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xmlns="" id="{CE837EB7-EE63-4B6B-9334-1B8055AD9F3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xmlns="" id="{4EE8D5FB-B44C-43C8-A4F4-D786090733F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xmlns="" id="{8847AA0E-6A2D-41F5-A9B5-3A2F3B87528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>
                <a:extLst>
                  <a:ext uri="{FF2B5EF4-FFF2-40B4-BE49-F238E27FC236}">
                    <a16:creationId xmlns:a16="http://schemas.microsoft.com/office/drawing/2014/main" xmlns="" id="{9E4D651B-C768-4CBE-B971-A3CA38D803F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xmlns="" id="{913496D3-4182-4D80-9A16-89DBB740861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xmlns="" id="{088D4C91-F0F7-4549-B54A-CC855FD3A78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xmlns="" id="{84885948-783E-4197-B942-2DDCD542EA6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>
                <a:extLst>
                  <a:ext uri="{FF2B5EF4-FFF2-40B4-BE49-F238E27FC236}">
                    <a16:creationId xmlns:a16="http://schemas.microsoft.com/office/drawing/2014/main" xmlns="" id="{2837E330-008B-45A6-98A5-CE7D6FBBE1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xmlns="" id="{DD807602-B947-4984-8017-D89F3B0ADBA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xmlns="" id="{57AA37C4-9C24-41F1-98CA-BBD9BE15956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xmlns="" id="{692CF8CD-056F-4556-939F-1EFF0FECEC1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>
                <a:extLst>
                  <a:ext uri="{FF2B5EF4-FFF2-40B4-BE49-F238E27FC236}">
                    <a16:creationId xmlns:a16="http://schemas.microsoft.com/office/drawing/2014/main" xmlns="" id="{A29F3FAC-18B2-4886-9A93-44B7AD01DF6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xmlns="" id="{35B536E5-4149-49B5-8119-04FF4A5ACF3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>
                <a:extLst>
                  <a:ext uri="{FF2B5EF4-FFF2-40B4-BE49-F238E27FC236}">
                    <a16:creationId xmlns:a16="http://schemas.microsoft.com/office/drawing/2014/main" xmlns="" id="{4A2B8B6A-D5D3-4DAA-AB4B-A1C1086B408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xmlns="" id="{F8E4C672-BE9E-4026-992B-B2FE6C13618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xmlns="" id="{AC36DA4E-F1E7-4B68-ADA1-4F132BDCF23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xmlns="" id="{EB5D2532-6A77-4DE1-8BB0-37AA33FD9F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xmlns="" id="{BF234A36-BE57-450D-BDA2-AD70152CF5C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xmlns="" id="{D461473E-1290-4BD0-B4DF-3C95DCE0F61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xmlns="" id="{50325318-A62D-4427-B613-AF5E076E3D3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>
                <a:extLst>
                  <a:ext uri="{FF2B5EF4-FFF2-40B4-BE49-F238E27FC236}">
                    <a16:creationId xmlns:a16="http://schemas.microsoft.com/office/drawing/2014/main" xmlns="" id="{3F928DB9-6B46-43EF-A7CF-C4B9830CA51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>
                <a:extLst>
                  <a:ext uri="{FF2B5EF4-FFF2-40B4-BE49-F238E27FC236}">
                    <a16:creationId xmlns:a16="http://schemas.microsoft.com/office/drawing/2014/main" xmlns="" id="{BA011901-65F6-4D44-BD40-744878B6B2D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>
                <a:extLst>
                  <a:ext uri="{FF2B5EF4-FFF2-40B4-BE49-F238E27FC236}">
                    <a16:creationId xmlns:a16="http://schemas.microsoft.com/office/drawing/2014/main" xmlns="" id="{E838496B-B788-4873-9E1C-9B4442984E6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xmlns="" id="{A15262F7-23A5-4A6B-BD2C-44CF82ECDEE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xmlns="" id="{B5857A42-75EB-4FF2-AF41-2D612A687D3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>
                <a:extLst>
                  <a:ext uri="{FF2B5EF4-FFF2-40B4-BE49-F238E27FC236}">
                    <a16:creationId xmlns:a16="http://schemas.microsoft.com/office/drawing/2014/main" xmlns="" id="{3FC449E1-9573-406B-A201-3E897E668A4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>
                <a:extLst>
                  <a:ext uri="{FF2B5EF4-FFF2-40B4-BE49-F238E27FC236}">
                    <a16:creationId xmlns:a16="http://schemas.microsoft.com/office/drawing/2014/main" xmlns="" id="{71001847-954F-46EC-97E7-E38732517B9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>
                <a:extLst>
                  <a:ext uri="{FF2B5EF4-FFF2-40B4-BE49-F238E27FC236}">
                    <a16:creationId xmlns:a16="http://schemas.microsoft.com/office/drawing/2014/main" xmlns="" id="{F3B040FD-D427-4F90-8CFC-D4295224879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>
                <a:extLst>
                  <a:ext uri="{FF2B5EF4-FFF2-40B4-BE49-F238E27FC236}">
                    <a16:creationId xmlns:a16="http://schemas.microsoft.com/office/drawing/2014/main" xmlns="" id="{975C627A-78ED-4D2B-9F9E-26BE2C0A750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>
                <a:extLst>
                  <a:ext uri="{FF2B5EF4-FFF2-40B4-BE49-F238E27FC236}">
                    <a16:creationId xmlns:a16="http://schemas.microsoft.com/office/drawing/2014/main" xmlns="" id="{2523831A-B9F1-40EF-B113-873BEFA660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>
                <a:extLst>
                  <a:ext uri="{FF2B5EF4-FFF2-40B4-BE49-F238E27FC236}">
                    <a16:creationId xmlns:a16="http://schemas.microsoft.com/office/drawing/2014/main" xmlns="" id="{07483313-610C-403C-811D-EE70A78046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xmlns="" id="{E1CE5A29-BB15-441C-B3CD-3D3EE2163DA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>
                <a:extLst>
                  <a:ext uri="{FF2B5EF4-FFF2-40B4-BE49-F238E27FC236}">
                    <a16:creationId xmlns:a16="http://schemas.microsoft.com/office/drawing/2014/main" xmlns="" id="{E476D005-3155-4DEF-88DE-068B497DED9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>
                <a:extLst>
                  <a:ext uri="{FF2B5EF4-FFF2-40B4-BE49-F238E27FC236}">
                    <a16:creationId xmlns:a16="http://schemas.microsoft.com/office/drawing/2014/main" xmlns="" id="{2628975E-6165-407B-8A45-7F23746BCC6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xmlns="" id="{6A69F000-3171-47D5-8EFE-4F201716C07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xmlns="" id="{60092325-1C07-4FBC-9C9C-42244C9B9DC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xmlns="" id="{2A33CB00-75FF-4DFF-9D6A-CEF5EA2E260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xmlns="" id="{139B85FF-580E-435C-8523-23A0352695B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xmlns="" id="{C53E7419-AF0F-4B69-88BF-853EDC328C5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xmlns="" id="{052C8AEF-9C9D-4737-BA0F-DBB3BF0C04C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xmlns="" id="{6ADDDBC2-F0DB-4038-98D0-B38749D8C0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xmlns="" id="{E5F14C72-98E5-4A6C-BA03-5E105AA4D4C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xmlns="" id="{9ACEF013-464E-44D2-9B83-863E69077E1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Connector 317">
                <a:extLst>
                  <a:ext uri="{FF2B5EF4-FFF2-40B4-BE49-F238E27FC236}">
                    <a16:creationId xmlns:a16="http://schemas.microsoft.com/office/drawing/2014/main" xmlns="" id="{3141F09F-05CE-4CE9-9F5A-861FBC31A83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xmlns="" id="{7ED70A3C-4B21-4941-9F11-00A51A748A0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>
                <a:extLst>
                  <a:ext uri="{FF2B5EF4-FFF2-40B4-BE49-F238E27FC236}">
                    <a16:creationId xmlns:a16="http://schemas.microsoft.com/office/drawing/2014/main" xmlns="" id="{11927814-33EF-4FBA-95F7-4138C1C7CEC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Connector 320">
                <a:extLst>
                  <a:ext uri="{FF2B5EF4-FFF2-40B4-BE49-F238E27FC236}">
                    <a16:creationId xmlns:a16="http://schemas.microsoft.com/office/drawing/2014/main" xmlns="" id="{F4D2B900-3BAC-4EE3-AB6E-9F3212F4DCA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xmlns="" id="{FB00017B-AD65-4759-8A6A-B03C70E07BA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xmlns="" id="{22C4A8E2-640F-4D30-99EC-A2D2B0FD6E5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Straight Connector 323">
                <a:extLst>
                  <a:ext uri="{FF2B5EF4-FFF2-40B4-BE49-F238E27FC236}">
                    <a16:creationId xmlns:a16="http://schemas.microsoft.com/office/drawing/2014/main" xmlns="" id="{9492085E-DF05-4380-B8C2-93832478CFE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>
                <a:extLst>
                  <a:ext uri="{FF2B5EF4-FFF2-40B4-BE49-F238E27FC236}">
                    <a16:creationId xmlns:a16="http://schemas.microsoft.com/office/drawing/2014/main" xmlns="" id="{49750F82-33DB-42EE-B31F-CC5DE7EBA14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xmlns="" id="{60B9848F-8B4C-4440-9BF6-98A4F3F72C0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xmlns="" id="{E7AA0900-78F5-4163-807F-3DEE6DCBB1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xmlns="" id="{0F627689-9632-474B-B3A8-EC1A82A36E6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xmlns="" id="{71C6CB03-F81D-48A2-BF05-98D4EF2CC20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xmlns="" id="{12FB4D2F-4789-48A1-A4AA-F318ED2BA5B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xmlns="" id="{64B8907A-2A80-490C-AACF-678CA6DE19D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xmlns="" id="{A175CCF3-4796-4C76-A92E-B495335FB45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xmlns="" id="{8CFC6D15-64F3-449C-8C0B-3FCB2976D26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xmlns="" id="{008AA4A6-DD28-4235-AAE3-CC28DF83430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xmlns="" id="{3D393E8B-AAB8-4606-A4FA-815EDABDD12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>
                <a:extLst>
                  <a:ext uri="{FF2B5EF4-FFF2-40B4-BE49-F238E27FC236}">
                    <a16:creationId xmlns:a16="http://schemas.microsoft.com/office/drawing/2014/main" xmlns="" id="{8BA7B770-7EB6-4AC1-B028-9C45DEE440E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>
                <a:extLst>
                  <a:ext uri="{FF2B5EF4-FFF2-40B4-BE49-F238E27FC236}">
                    <a16:creationId xmlns:a16="http://schemas.microsoft.com/office/drawing/2014/main" xmlns="" id="{D87B822C-3951-4E65-A45D-7160FAC3FD0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xmlns="" id="{54B9CDF0-DC54-4868-B60A-6840FDE6A29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xmlns="" id="{3706BEC8-029B-4E0F-A55F-A552E1DE26C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xmlns="" id="{25EBA5EB-4807-4E96-BA08-B6B74AE0405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xmlns="" id="{5548885E-CABE-42B5-B06A-1E6B9B19811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5" name="Content Placeholder 4" descr="SmartArt graphic">
            <a:extLst>
              <a:ext uri="{FF2B5EF4-FFF2-40B4-BE49-F238E27FC236}">
                <a16:creationId xmlns:a16="http://schemas.microsoft.com/office/drawing/2014/main" xmlns="" id="{C983627E-F26C-354F-BF0A-ECCD7E968A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372406"/>
              </p:ext>
            </p:extLst>
          </p:nvPr>
        </p:nvGraphicFramePr>
        <p:xfrm>
          <a:off x="685801" y="2001021"/>
          <a:ext cx="6819522" cy="37901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1441747">
            <a:off x="8002459" y="-1132944"/>
            <a:ext cx="4743503" cy="4596055"/>
          </a:xfrm>
          <a:prstGeom prst="flowChartConnector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96843" y="4137597"/>
            <a:ext cx="3620485" cy="3620485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latin typeface="Chiller" panose="04020404031007020602" pitchFamily="82" charset="0"/>
              </a:rPr>
              <a:t>Libraries and software we have used</a:t>
            </a:r>
            <a:endParaRPr lang="ru-RU" sz="4800" b="1" dirty="0"/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xmlns="" id="{CFEF753B-CA1B-4178-80F5-095B7FEA21C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reeform 98">
              <a:extLst>
                <a:ext uri="{FF2B5EF4-FFF2-40B4-BE49-F238E27FC236}">
                  <a16:creationId xmlns:a16="http://schemas.microsoft.com/office/drawing/2014/main" xmlns="" id="{86C68ECC-F0A0-411E-A303-6DC0707A36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xmlns="" id="{6A21E140-4ECB-4C42-BDC7-F4351513DA9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xmlns="" id="{2940CFC5-AC4C-4746-A3B9-3DD434FF6DE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xmlns="" id="{6EC95677-9C92-4D0D-91D4-E07380F2502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xmlns="" id="{097602B2-71E1-4395-9C47-DE48B712AE8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xmlns="" id="{7FC50570-F1A9-4DB3-A64D-3A21A588820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xmlns="" id="{88E4F209-3FDA-4C17-A86D-59990132FF4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xmlns="" id="{9950C402-F8DC-4C99-90A8-CD67BDEC6CB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xmlns="" id="{76483FEF-FBDD-456C-AD52-B6D166FB1C0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xmlns="" id="{DA316CA5-D470-4E6D-A6E8-D35DB7725D2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xmlns="" id="{8BFA4937-71AA-4400-8DCD-20E5DF05017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>
                <a:extLst>
                  <a:ext uri="{FF2B5EF4-FFF2-40B4-BE49-F238E27FC236}">
                    <a16:creationId xmlns:a16="http://schemas.microsoft.com/office/drawing/2014/main" xmlns="" id="{768FA0D4-7119-47B3-8329-0978770774F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xmlns="" id="{62C433AC-8114-47CC-9467-FCB5FE9807B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xmlns="" id="{BF9CB489-BA36-4004-A019-75FBA23CCB9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xmlns="" id="{B4C060E4-E790-4A31-B683-EA834FCF4E2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xmlns="" id="{13F00D2A-400F-4678-BB33-16B61650F47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xmlns="" id="{46AABFD4-3727-4DF4-933A-C0A090248A8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xmlns="" id="{6CC40A87-D067-41BF-B368-A197EC0D9DF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xmlns="" id="{E116F92B-7098-4139-AC77-75B4CE3323F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xmlns="" id="{CFDF485C-38E7-4C0D-A2A7-3F1DE3B918A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xmlns="" id="{BF6DBD12-21A0-4F07-953F-D3B3486C151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xmlns="" id="{554F4E42-5B16-41F4-8FF4-2EB134C1FE1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Straight Connector 201">
                <a:extLst>
                  <a:ext uri="{FF2B5EF4-FFF2-40B4-BE49-F238E27FC236}">
                    <a16:creationId xmlns:a16="http://schemas.microsoft.com/office/drawing/2014/main" xmlns="" id="{6F4CC20F-EBF6-4AFE-9A4F-68ACC7513B4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>
                <a:extLst>
                  <a:ext uri="{FF2B5EF4-FFF2-40B4-BE49-F238E27FC236}">
                    <a16:creationId xmlns:a16="http://schemas.microsoft.com/office/drawing/2014/main" xmlns="" id="{FA745DE2-9816-4D5B-BB41-BE1874612FF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xmlns="" id="{D5B5D721-5554-457C-BE2F-BCA2505CADF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>
                <a:extLst>
                  <a:ext uri="{FF2B5EF4-FFF2-40B4-BE49-F238E27FC236}">
                    <a16:creationId xmlns:a16="http://schemas.microsoft.com/office/drawing/2014/main" xmlns="" id="{BAFF390C-48FB-4FA5-998E-6DDDF9D2B41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xmlns="" id="{F4B2E647-1CF4-4AF8-9AF5-8EAB6D6E888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xmlns="" id="{46DA8C50-AA32-47D8-8DCB-DE9624E60EF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xmlns="" id="{51ED6412-8EBC-4680-B7D2-65A4F73BBBD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xmlns="" id="{2983F033-A214-4959-956E-4B50B7AC66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xmlns="" id="{A77F30C3-5A8C-4BEB-95C1-A7B9C0961F3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xmlns="" id="{99A432F5-9A86-437C-8108-7945FA72EC4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xmlns="" id="{4F8B1465-BA18-4D1C-ADED-D4BAA7638AA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xmlns="" id="{45DD7842-E27E-4461-B9C8-63AD2F0C44F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xmlns="" id="{3C45934F-49A5-4EDB-A9A3-5540D74AB1A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xmlns="" id="{EEF9B0E3-0DC0-4D03-A02B-8F62D905F4F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xmlns="" id="{2B1998C4-BF81-4332-A399-AD43467F677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xmlns="" id="{44CFAF52-7684-46F2-8DFD-70A7F36DB0E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xmlns="" id="{93EFB5D1-BDF7-40B6-BBEA-D489CE79F15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xmlns="" id="{B5A98777-A259-461F-A9B2-21DFC45C179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xmlns="" id="{0F795195-D966-482A-8D47-6265C00F6D0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xmlns="" id="{6E881E12-FFE1-441E-B36B-804289472BA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xmlns="" id="{61DBEB97-C3B3-4646-9760-227E20B1555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xmlns="" id="{0BA17FBA-A611-4CA2-9CDC-E073B889C4C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xmlns="" id="{1B66F6D2-50DA-4E7A-8583-E9159CD9622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xmlns="" id="{DD181CC7-8652-404A-B5C7-58004FD15F3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xmlns="" id="{75706D69-47CD-47E3-83C9-EDB4EAF58C8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xmlns="" id="{2ADC21AA-CD21-436C-A9D7-DC4167E5008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xmlns="" id="{4702CCCC-772F-4AF1-8201-73C25371105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xmlns="" id="{62AAD2B7-288B-42CF-804B-E33B84D747A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xmlns="" id="{D51CCD7B-95EB-4EE4-BAED-4308C80BF36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xmlns="" id="{F92C4B5C-D0FB-4C0A-B5FA-2C7DDF7625C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xmlns="" id="{64D2931E-A280-496D-99C1-5C2A820CB4D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xmlns="" id="{ED33CBE3-55B1-43CF-96B9-2E994EBCEA3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>
                <a:extLst>
                  <a:ext uri="{FF2B5EF4-FFF2-40B4-BE49-F238E27FC236}">
                    <a16:creationId xmlns:a16="http://schemas.microsoft.com/office/drawing/2014/main" xmlns="" id="{16C6D563-A48C-4E6B-AE46-2CCE38A6601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xmlns="" id="{AD0ABECB-C92E-4F76-89A6-1334939CDF8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xmlns="" id="{8C258514-FFA8-4DE3-9B25-D55705AC3BD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xmlns="" id="{C2B9E312-EEBF-4783-B25E-D7DD0D6E712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>
                <a:extLst>
                  <a:ext uri="{FF2B5EF4-FFF2-40B4-BE49-F238E27FC236}">
                    <a16:creationId xmlns:a16="http://schemas.microsoft.com/office/drawing/2014/main" xmlns="" id="{7CB21139-A4D5-4D0F-9AD0-868FFC4240F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xmlns="" id="{E72FF9AC-BC86-42FD-8DF7-72429C958CA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xmlns="" id="{23D09EAB-27F8-4FAC-91C2-4942ABA7408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xmlns="" id="{10D82CB2-C309-4CCD-9FB1-EF8F4407ECC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>
                <a:extLst>
                  <a:ext uri="{FF2B5EF4-FFF2-40B4-BE49-F238E27FC236}">
                    <a16:creationId xmlns:a16="http://schemas.microsoft.com/office/drawing/2014/main" xmlns="" id="{3625D6FE-BC58-4E33-B4E9-282D5CB75E0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xmlns="" id="{2158CF66-DCD3-4627-9675-61B42A30371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xmlns="" id="{44ED85B9-D0C1-4222-B4BC-E81876EC388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xmlns="" id="{1299F075-06C0-46B8-A3F7-1D7E8D6001D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xmlns="" id="{AEA87578-2C04-4651-A5BF-81D06050C9F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xmlns="" id="{12A8551E-D8EB-40F2-AD25-87484A17D2F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xmlns="" id="{AC1E0E32-3B75-404A-9165-57337825085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xmlns="" id="{4A410333-16BA-443A-B24F-418ED775366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xmlns="" id="{271589D1-7914-4EA7-B6B4-C1E7EA5FE67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xmlns="" id="{E62A5ACA-F5D5-41F3-9549-06DB799C4D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xmlns="" id="{EA254CA6-3565-4CD0-8BEB-C94A533C011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xmlns="" id="{E62203F9-E5BE-44F8-8D43-31EEF85E922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xmlns="" id="{FC43FC58-4722-4D22-88C1-652EB165851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xmlns="" id="{D4C87F1C-06F8-43CD-8920-F525A5504B5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xmlns="" id="{F75BF2BA-0DFF-4812-986E-9F2286A9F46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xmlns="" id="{7B79CBCB-DE00-4F16-A2FC-E54EF816BA3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xmlns="" id="{DEA1374B-AC49-4266-965E-1F9CD9E53BC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xmlns="" id="{325DE178-9F40-48D5-B0A9-4B032474225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xmlns="" id="{29858C9E-401F-4216-8087-A25D1B5881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reeform 17">
              <a:extLst>
                <a:ext uri="{FF2B5EF4-FFF2-40B4-BE49-F238E27FC236}">
                  <a16:creationId xmlns:a16="http://schemas.microsoft.com/office/drawing/2014/main" xmlns="" id="{D963FBC5-E6AD-44F8-AF49-6F5B5BF9DB3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xmlns="" id="{EF1F68DE-2C0A-4FBF-8033-8DFBB75AE2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xmlns="" id="{1C147FEA-3E5D-4830-B91C-78418FE209F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xmlns="" id="{C91F075D-8726-4FD6-BE73-EDCD7607303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xmlns="" id="{0BDE3685-352D-4E32-9662-2C6C92E20FA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xmlns="" id="{10A2922F-AA86-4B02-80C4-409D71A0AD7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xmlns="" id="{A23C72B0-E133-40CF-A094-E239AD994B2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>
                <a:extLst>
                  <a:ext uri="{FF2B5EF4-FFF2-40B4-BE49-F238E27FC236}">
                    <a16:creationId xmlns:a16="http://schemas.microsoft.com/office/drawing/2014/main" xmlns="" id="{63F2DFC9-23E2-4429-911D-AA55B034054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xmlns="" id="{E71590EC-7AA6-47B3-AFF5-6E9A1B8B1C7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>
                <a:extLst>
                  <a:ext uri="{FF2B5EF4-FFF2-40B4-BE49-F238E27FC236}">
                    <a16:creationId xmlns:a16="http://schemas.microsoft.com/office/drawing/2014/main" xmlns="" id="{23C6AC81-5D5E-4224-B222-B731E90F1C7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xmlns="" id="{164FB43F-3082-49BF-A7C5-72A42773D43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xmlns="" id="{C9F3EE03-5655-4428-86AC-F579E8F339B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xmlns="" id="{EF7335E6-5FFD-4206-9AF0-1791A88C9A0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xmlns="" id="{CE837EB7-EE63-4B6B-9334-1B8055AD9F3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xmlns="" id="{4EE8D5FB-B44C-43C8-A4F4-D786090733F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xmlns="" id="{8847AA0E-6A2D-41F5-A9B5-3A2F3B87528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>
                <a:extLst>
                  <a:ext uri="{FF2B5EF4-FFF2-40B4-BE49-F238E27FC236}">
                    <a16:creationId xmlns:a16="http://schemas.microsoft.com/office/drawing/2014/main" xmlns="" id="{9E4D651B-C768-4CBE-B971-A3CA38D803F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xmlns="" id="{913496D3-4182-4D80-9A16-89DBB740861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xmlns="" id="{088D4C91-F0F7-4549-B54A-CC855FD3A78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xmlns="" id="{84885948-783E-4197-B942-2DDCD542EA6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>
                <a:extLst>
                  <a:ext uri="{FF2B5EF4-FFF2-40B4-BE49-F238E27FC236}">
                    <a16:creationId xmlns:a16="http://schemas.microsoft.com/office/drawing/2014/main" xmlns="" id="{2837E330-008B-45A6-98A5-CE7D6FBBE1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xmlns="" id="{DD807602-B947-4984-8017-D89F3B0ADBA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xmlns="" id="{57AA37C4-9C24-41F1-98CA-BBD9BE15956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xmlns="" id="{692CF8CD-056F-4556-939F-1EFF0FECEC1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>
                <a:extLst>
                  <a:ext uri="{FF2B5EF4-FFF2-40B4-BE49-F238E27FC236}">
                    <a16:creationId xmlns:a16="http://schemas.microsoft.com/office/drawing/2014/main" xmlns="" id="{A29F3FAC-18B2-4886-9A93-44B7AD01DF6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xmlns="" id="{35B536E5-4149-49B5-8119-04FF4A5ACF3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>
                <a:extLst>
                  <a:ext uri="{FF2B5EF4-FFF2-40B4-BE49-F238E27FC236}">
                    <a16:creationId xmlns:a16="http://schemas.microsoft.com/office/drawing/2014/main" xmlns="" id="{4A2B8B6A-D5D3-4DAA-AB4B-A1C1086B408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xmlns="" id="{F8E4C672-BE9E-4026-992B-B2FE6C13618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xmlns="" id="{AC36DA4E-F1E7-4B68-ADA1-4F132BDCF23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xmlns="" id="{EB5D2532-6A77-4DE1-8BB0-37AA33FD9F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xmlns="" id="{BF234A36-BE57-450D-BDA2-AD70152CF5C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xmlns="" id="{D461473E-1290-4BD0-B4DF-3C95DCE0F61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xmlns="" id="{50325318-A62D-4427-B613-AF5E076E3D3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>
                <a:extLst>
                  <a:ext uri="{FF2B5EF4-FFF2-40B4-BE49-F238E27FC236}">
                    <a16:creationId xmlns:a16="http://schemas.microsoft.com/office/drawing/2014/main" xmlns="" id="{3F928DB9-6B46-43EF-A7CF-C4B9830CA51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>
                <a:extLst>
                  <a:ext uri="{FF2B5EF4-FFF2-40B4-BE49-F238E27FC236}">
                    <a16:creationId xmlns:a16="http://schemas.microsoft.com/office/drawing/2014/main" xmlns="" id="{BA011901-65F6-4D44-BD40-744878B6B2D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>
                <a:extLst>
                  <a:ext uri="{FF2B5EF4-FFF2-40B4-BE49-F238E27FC236}">
                    <a16:creationId xmlns:a16="http://schemas.microsoft.com/office/drawing/2014/main" xmlns="" id="{E838496B-B788-4873-9E1C-9B4442984E6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xmlns="" id="{A15262F7-23A5-4A6B-BD2C-44CF82ECDEE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xmlns="" id="{B5857A42-75EB-4FF2-AF41-2D612A687D3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>
                <a:extLst>
                  <a:ext uri="{FF2B5EF4-FFF2-40B4-BE49-F238E27FC236}">
                    <a16:creationId xmlns:a16="http://schemas.microsoft.com/office/drawing/2014/main" xmlns="" id="{3FC449E1-9573-406B-A201-3E897E668A4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>
                <a:extLst>
                  <a:ext uri="{FF2B5EF4-FFF2-40B4-BE49-F238E27FC236}">
                    <a16:creationId xmlns:a16="http://schemas.microsoft.com/office/drawing/2014/main" xmlns="" id="{71001847-954F-46EC-97E7-E38732517B9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>
                <a:extLst>
                  <a:ext uri="{FF2B5EF4-FFF2-40B4-BE49-F238E27FC236}">
                    <a16:creationId xmlns:a16="http://schemas.microsoft.com/office/drawing/2014/main" xmlns="" id="{F3B040FD-D427-4F90-8CFC-D4295224879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>
                <a:extLst>
                  <a:ext uri="{FF2B5EF4-FFF2-40B4-BE49-F238E27FC236}">
                    <a16:creationId xmlns:a16="http://schemas.microsoft.com/office/drawing/2014/main" xmlns="" id="{975C627A-78ED-4D2B-9F9E-26BE2C0A750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>
                <a:extLst>
                  <a:ext uri="{FF2B5EF4-FFF2-40B4-BE49-F238E27FC236}">
                    <a16:creationId xmlns:a16="http://schemas.microsoft.com/office/drawing/2014/main" xmlns="" id="{2523831A-B9F1-40EF-B113-873BEFA6609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>
                <a:extLst>
                  <a:ext uri="{FF2B5EF4-FFF2-40B4-BE49-F238E27FC236}">
                    <a16:creationId xmlns:a16="http://schemas.microsoft.com/office/drawing/2014/main" xmlns="" id="{07483313-610C-403C-811D-EE70A78046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xmlns="" id="{E1CE5A29-BB15-441C-B3CD-3D3EE2163DA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>
                <a:extLst>
                  <a:ext uri="{FF2B5EF4-FFF2-40B4-BE49-F238E27FC236}">
                    <a16:creationId xmlns:a16="http://schemas.microsoft.com/office/drawing/2014/main" xmlns="" id="{E476D005-3155-4DEF-88DE-068B497DED9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>
                <a:extLst>
                  <a:ext uri="{FF2B5EF4-FFF2-40B4-BE49-F238E27FC236}">
                    <a16:creationId xmlns:a16="http://schemas.microsoft.com/office/drawing/2014/main" xmlns="" id="{2628975E-6165-407B-8A45-7F23746BCC6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xmlns="" id="{6A69F000-3171-47D5-8EFE-4F201716C07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xmlns="" id="{60092325-1C07-4FBC-9C9C-42244C9B9DC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xmlns="" id="{2A33CB00-75FF-4DFF-9D6A-CEF5EA2E260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xmlns="" id="{139B85FF-580E-435C-8523-23A0352695B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xmlns="" id="{C53E7419-AF0F-4B69-88BF-853EDC328C5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xmlns="" id="{052C8AEF-9C9D-4737-BA0F-DBB3BF0C04C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xmlns="" id="{6ADDDBC2-F0DB-4038-98D0-B38749D8C0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xmlns="" id="{E5F14C72-98E5-4A6C-BA03-5E105AA4D4C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xmlns="" id="{9ACEF013-464E-44D2-9B83-863E69077E1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Connector 317">
                <a:extLst>
                  <a:ext uri="{FF2B5EF4-FFF2-40B4-BE49-F238E27FC236}">
                    <a16:creationId xmlns:a16="http://schemas.microsoft.com/office/drawing/2014/main" xmlns="" id="{3141F09F-05CE-4CE9-9F5A-861FBC31A83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xmlns="" id="{7ED70A3C-4B21-4941-9F11-00A51A748A0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>
                <a:extLst>
                  <a:ext uri="{FF2B5EF4-FFF2-40B4-BE49-F238E27FC236}">
                    <a16:creationId xmlns:a16="http://schemas.microsoft.com/office/drawing/2014/main" xmlns="" id="{11927814-33EF-4FBA-95F7-4138C1C7CEC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Connector 320">
                <a:extLst>
                  <a:ext uri="{FF2B5EF4-FFF2-40B4-BE49-F238E27FC236}">
                    <a16:creationId xmlns:a16="http://schemas.microsoft.com/office/drawing/2014/main" xmlns="" id="{F4D2B900-3BAC-4EE3-AB6E-9F3212F4DCA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xmlns="" id="{FB00017B-AD65-4759-8A6A-B03C70E07BA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xmlns="" id="{22C4A8E2-640F-4D30-99EC-A2D2B0FD6E5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Straight Connector 323">
                <a:extLst>
                  <a:ext uri="{FF2B5EF4-FFF2-40B4-BE49-F238E27FC236}">
                    <a16:creationId xmlns:a16="http://schemas.microsoft.com/office/drawing/2014/main" xmlns="" id="{9492085E-DF05-4380-B8C2-93832478CFE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>
                <a:extLst>
                  <a:ext uri="{FF2B5EF4-FFF2-40B4-BE49-F238E27FC236}">
                    <a16:creationId xmlns:a16="http://schemas.microsoft.com/office/drawing/2014/main" xmlns="" id="{49750F82-33DB-42EE-B31F-CC5DE7EBA14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xmlns="" id="{60B9848F-8B4C-4440-9BF6-98A4F3F72C0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xmlns="" id="{E7AA0900-78F5-4163-807F-3DEE6DCBB10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xmlns="" id="{0F627689-9632-474B-B3A8-EC1A82A36E6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xmlns="" id="{71C6CB03-F81D-48A2-BF05-98D4EF2CC20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xmlns="" id="{12FB4D2F-4789-48A1-A4AA-F318ED2BA5B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xmlns="" id="{64B8907A-2A80-490C-AACF-678CA6DE19D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xmlns="" id="{A175CCF3-4796-4C76-A92E-B495335FB45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xmlns="" id="{8CFC6D15-64F3-449C-8C0B-3FCB2976D26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xmlns="" id="{008AA4A6-DD28-4235-AAE3-CC28DF83430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xmlns="" id="{3D393E8B-AAB8-4606-A4FA-815EDABDD12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>
                <a:extLst>
                  <a:ext uri="{FF2B5EF4-FFF2-40B4-BE49-F238E27FC236}">
                    <a16:creationId xmlns:a16="http://schemas.microsoft.com/office/drawing/2014/main" xmlns="" id="{8BA7B770-7EB6-4AC1-B028-9C45DEE440E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>
                <a:extLst>
                  <a:ext uri="{FF2B5EF4-FFF2-40B4-BE49-F238E27FC236}">
                    <a16:creationId xmlns:a16="http://schemas.microsoft.com/office/drawing/2014/main" xmlns="" id="{D87B822C-3951-4E65-A45D-7160FAC3FD0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xmlns="" id="{54B9CDF0-DC54-4868-B60A-6840FDE6A29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xmlns="" id="{3706BEC8-029B-4E0F-A55F-A552E1DE26C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xmlns="" id="{25EBA5EB-4807-4E96-BA08-B6B74AE0405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xmlns="" id="{5548885E-CABE-42B5-B06A-1E6B9B19811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5" name="Content Placeholder 4" descr="SmartArt graphic">
            <a:extLst>
              <a:ext uri="{FF2B5EF4-FFF2-40B4-BE49-F238E27FC236}">
                <a16:creationId xmlns:a16="http://schemas.microsoft.com/office/drawing/2014/main" xmlns="" id="{C983627E-F26C-354F-BF0A-ECCD7E968A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6072900"/>
              </p:ext>
            </p:extLst>
          </p:nvPr>
        </p:nvGraphicFramePr>
        <p:xfrm>
          <a:off x="685801" y="2142067"/>
          <a:ext cx="7018698" cy="3927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441747">
            <a:off x="8002459" y="-1132944"/>
            <a:ext cx="4743503" cy="4596055"/>
          </a:xfrm>
          <a:prstGeom prst="flowChartConnector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96843" y="4137597"/>
            <a:ext cx="3620485" cy="3620485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3886242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xmlns="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73867"/>
            <a:ext cx="7197726" cy="2421464"/>
          </a:xfrm>
        </p:spPr>
        <p:txBody>
          <a:bodyPr>
            <a:noAutofit/>
          </a:bodyPr>
          <a:lstStyle/>
          <a:p>
            <a:r>
              <a:rPr lang="en-US" sz="11500" dirty="0">
                <a:latin typeface="Chiller" panose="04020404031007020602" pitchFamily="82" charset="0"/>
              </a:rPr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B64FA72-B055-4AE3-A6FD-8071BD687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95332"/>
            <a:ext cx="7197726" cy="1405467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 dir="ou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415B3C4-7FB6-414C-8C24-8862C0E6C9F3}">
  <ds:schemaRefs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71af3243-3dd4-4a8d-8c0d-dd76da1f02a5"/>
    <ds:schemaRef ds:uri="http://purl.org/dc/terms/"/>
    <ds:schemaRef ds:uri="16c05727-aa75-4e4a-9b5f-8a80a1165891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CE12C2FA-3740-4055-BA8A-74A1458F4A5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257C101-46E1-4CAE-AE60-1AB79022B7A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design</Template>
  <TotalTime>0</TotalTime>
  <Words>48</Words>
  <Application>Microsoft Office PowerPoint</Application>
  <PresentationFormat>Widescreen</PresentationFormat>
  <Paragraphs>18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Chiller</vt:lpstr>
      <vt:lpstr>Celestial</vt:lpstr>
      <vt:lpstr>Dance recall</vt:lpstr>
      <vt:lpstr>Reasons why you should play our game:</vt:lpstr>
      <vt:lpstr>Libraries and software we have used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2023-06-23T07:18:44Z</dcterms:created>
  <dcterms:modified xsi:type="dcterms:W3CDTF">2023-06-23T08:14:04Z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